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9"/>
  </p:handoutMasterIdLst>
  <p:sldIdLst>
    <p:sldId id="269" r:id="rId4"/>
    <p:sldId id="262" r:id="rId5"/>
    <p:sldId id="308" r:id="rId6"/>
    <p:sldId id="314" r:id="rId7"/>
    <p:sldId id="273" r:id="rId8"/>
    <p:sldId id="318" r:id="rId9"/>
    <p:sldId id="272" r:id="rId10"/>
    <p:sldId id="330" r:id="rId11"/>
    <p:sldId id="309" r:id="rId12"/>
    <p:sldId id="317" r:id="rId13"/>
    <p:sldId id="316" r:id="rId14"/>
    <p:sldId id="315" r:id="rId15"/>
    <p:sldId id="322" r:id="rId16"/>
    <p:sldId id="321" r:id="rId17"/>
    <p:sldId id="319" r:id="rId18"/>
    <p:sldId id="320" r:id="rId19"/>
    <p:sldId id="323" r:id="rId20"/>
    <p:sldId id="331" r:id="rId21"/>
    <p:sldId id="274" r:id="rId22"/>
    <p:sldId id="311" r:id="rId23"/>
    <p:sldId id="312" r:id="rId24"/>
    <p:sldId id="328" r:id="rId25"/>
    <p:sldId id="313" r:id="rId26"/>
    <p:sldId id="329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79" y="77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xmlns="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  <p:sldLayoutId id="2147483733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yahoo.com/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A17751-16AD-4EBD-B1E4-9D4A2FB56604}"/>
              </a:ext>
            </a:extLst>
          </p:cNvPr>
          <p:cNvSpPr/>
          <p:nvPr/>
        </p:nvSpPr>
        <p:spPr>
          <a:xfrm>
            <a:off x="-152472" y="4273399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-144" y="4486060"/>
            <a:ext cx="11887200" cy="718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The Impact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of </a:t>
            </a:r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external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factors </a:t>
            </a:r>
            <a:r>
              <a:rPr lang="en-US" altLang="ko-KR" sz="4070" dirty="0" smtClean="0">
                <a:solidFill>
                  <a:srgbClr val="FFFF00"/>
                </a:solidFill>
                <a:cs typeface="Arial" pitchFamily="34" charset="0"/>
              </a:rPr>
              <a:t>on the stock </a:t>
            </a:r>
            <a:r>
              <a:rPr lang="en-US" altLang="ko-KR" sz="4070" dirty="0">
                <a:solidFill>
                  <a:srgbClr val="FFFF00"/>
                </a:solidFill>
                <a:cs typeface="Arial" pitchFamily="34" charset="0"/>
              </a:rPr>
              <a:t>market</a:t>
            </a:r>
            <a:endParaRPr lang="ko-KR" altLang="en-US" sz="4070" dirty="0">
              <a:solidFill>
                <a:srgbClr val="FFFF00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0" y="5417380"/>
            <a:ext cx="118870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u="sng" dirty="0" smtClean="0">
                <a:solidFill>
                  <a:srgbClr val="FFFF00"/>
                </a:solidFill>
                <a:cs typeface="Arial" pitchFamily="34" charset="0"/>
              </a:rPr>
              <a:t>Submitted By</a:t>
            </a:r>
            <a:r>
              <a:rPr lang="en-US" altLang="ko-KR" sz="2400" b="1" dirty="0" smtClean="0">
                <a:solidFill>
                  <a:srgbClr val="FFFF00"/>
                </a:solidFill>
                <a:cs typeface="Arial" pitchFamily="34" charset="0"/>
              </a:rPr>
              <a:t>:  Amit Shukrun and Omer Ran </a:t>
            </a:r>
            <a:r>
              <a:rPr lang="en-US" altLang="ko-KR" sz="2400" b="1" dirty="0" err="1" smtClean="0">
                <a:solidFill>
                  <a:srgbClr val="FFFF00"/>
                </a:solidFill>
                <a:cs typeface="Arial" pitchFamily="34" charset="0"/>
              </a:rPr>
              <a:t>Bashusha</a:t>
            </a:r>
            <a:endParaRPr lang="ko-KR" altLang="en-US" sz="2400" b="1" dirty="0">
              <a:solidFill>
                <a:srgbClr val="FFFF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58" y="1863184"/>
            <a:ext cx="10426045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4" y="1556794"/>
            <a:ext cx="1132680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6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99" y="1503872"/>
            <a:ext cx="11383964" cy="5144218"/>
          </a:xfrm>
          <a:prstGeom prst="rect">
            <a:avLst/>
          </a:prstGeom>
        </p:spPr>
      </p:pic>
      <p:grpSp>
        <p:nvGrpSpPr>
          <p:cNvPr id="6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4968088" y="1237479"/>
            <a:ext cx="2049231" cy="144016"/>
            <a:chOff x="2655206" y="4794870"/>
            <a:chExt cx="1679267" cy="144016"/>
          </a:xfrm>
        </p:grpSpPr>
        <p:sp>
          <p:nvSpPr>
            <p:cNvPr id="7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2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8008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78164" y="121600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41" y="1604945"/>
            <a:ext cx="11317279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5" y="1527951"/>
            <a:ext cx="11364911" cy="5182323"/>
          </a:xfrm>
          <a:prstGeom prst="rect">
            <a:avLst/>
          </a:prstGeom>
        </p:spPr>
      </p:pic>
      <p:grpSp>
        <p:nvGrpSpPr>
          <p:cNvPr id="5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78164" y="1216008"/>
            <a:ext cx="2049231" cy="144016"/>
            <a:chOff x="2655206" y="4794870"/>
            <a:chExt cx="1679267" cy="144016"/>
          </a:xfrm>
        </p:grpSpPr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7514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78165" y="1212917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9" y="1555630"/>
            <a:ext cx="11298227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4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7" y="1521125"/>
            <a:ext cx="11298227" cy="5144218"/>
          </a:xfrm>
          <a:prstGeom prst="rect">
            <a:avLst/>
          </a:prstGeom>
        </p:spPr>
      </p:pic>
      <p:grpSp>
        <p:nvGrpSpPr>
          <p:cNvPr id="5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78165" y="1212917"/>
            <a:ext cx="2049231" cy="144016"/>
            <a:chOff x="2655206" y="4794870"/>
            <a:chExt cx="1679267" cy="144016"/>
          </a:xfrm>
        </p:grpSpPr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1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2712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he-IL" dirty="0"/>
          </a:p>
        </p:txBody>
      </p:sp>
      <p:grpSp>
        <p:nvGrpSpPr>
          <p:cNvPr id="3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0" name="תמונה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33" y="2300066"/>
            <a:ext cx="5458587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he-IL" dirty="0"/>
          </a:p>
        </p:txBody>
      </p:sp>
      <p:grpSp>
        <p:nvGrpSpPr>
          <p:cNvPr id="3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12" name="תמונה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77" y="1808624"/>
            <a:ext cx="3311893" cy="2133648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76" y="1808624"/>
            <a:ext cx="3359845" cy="2133648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477" y="4336162"/>
            <a:ext cx="3311893" cy="2132221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687" y="4336162"/>
            <a:ext cx="3398934" cy="21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94E799AF-E254-4E3F-9FCB-D63DF83A02E4}"/>
              </a:ext>
            </a:extLst>
          </p:cNvPr>
          <p:cNvGrpSpPr/>
          <p:nvPr/>
        </p:nvGrpSpPr>
        <p:grpSpPr>
          <a:xfrm>
            <a:off x="1501348" y="3070168"/>
            <a:ext cx="3028217" cy="3026664"/>
            <a:chOff x="4574848" y="1897856"/>
            <a:chExt cx="3028217" cy="3026664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9946CAFF-46AA-48D9-9440-F535C0ADF2E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xmlns="" id="{2C55A22F-EB0A-441D-985F-2A09FE741EB1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94057CAF-A12C-450B-8E62-1FA5DDBF2575}"/>
              </a:ext>
            </a:extLst>
          </p:cNvPr>
          <p:cNvSpPr/>
          <p:nvPr/>
        </p:nvSpPr>
        <p:spPr>
          <a:xfrm>
            <a:off x="861541" y="1226939"/>
            <a:ext cx="7464636" cy="4535221"/>
          </a:xfrm>
          <a:custGeom>
            <a:avLst/>
            <a:gdLst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4896"/>
              <a:gd name="connsiteX1" fmla="*/ 1456566 w 7137175"/>
              <a:gd name="connsiteY1" fmla="*/ 3220630 h 4474896"/>
              <a:gd name="connsiteX2" fmla="*/ 2152481 w 7137175"/>
              <a:gd name="connsiteY2" fmla="*/ 4474896 h 4474896"/>
              <a:gd name="connsiteX3" fmla="*/ 3002145 w 7137175"/>
              <a:gd name="connsiteY3" fmla="*/ 2727016 h 4474896"/>
              <a:gd name="connsiteX4" fmla="*/ 3625232 w 7137175"/>
              <a:gd name="connsiteY4" fmla="*/ 3908453 h 4474896"/>
              <a:gd name="connsiteX5" fmla="*/ 4474895 w 7137175"/>
              <a:gd name="connsiteY5" fmla="*/ 1537487 h 4474896"/>
              <a:gd name="connsiteX6" fmla="*/ 5081798 w 7137175"/>
              <a:gd name="connsiteY6" fmla="*/ 2265770 h 4474896"/>
              <a:gd name="connsiteX7" fmla="*/ 5648241 w 7137175"/>
              <a:gd name="connsiteY7" fmla="*/ 712099 h 4474896"/>
              <a:gd name="connsiteX8" fmla="*/ 6271327 w 7137175"/>
              <a:gd name="connsiteY8" fmla="*/ 1440382 h 4474896"/>
              <a:gd name="connsiteX9" fmla="*/ 7137175 w 7137175"/>
              <a:gd name="connsiteY9" fmla="*/ 0 h 447489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1209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440382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137175"/>
              <a:gd name="connsiteY0" fmla="*/ 4426343 h 4475106"/>
              <a:gd name="connsiteX1" fmla="*/ 1456566 w 7137175"/>
              <a:gd name="connsiteY1" fmla="*/ 3220630 h 4475106"/>
              <a:gd name="connsiteX2" fmla="*/ 2152481 w 7137175"/>
              <a:gd name="connsiteY2" fmla="*/ 4474896 h 4475106"/>
              <a:gd name="connsiteX3" fmla="*/ 3002145 w 7137175"/>
              <a:gd name="connsiteY3" fmla="*/ 2727016 h 4475106"/>
              <a:gd name="connsiteX4" fmla="*/ 3625232 w 7137175"/>
              <a:gd name="connsiteY4" fmla="*/ 3908453 h 4475106"/>
              <a:gd name="connsiteX5" fmla="*/ 4474895 w 7137175"/>
              <a:gd name="connsiteY5" fmla="*/ 1537487 h 4475106"/>
              <a:gd name="connsiteX6" fmla="*/ 5081798 w 7137175"/>
              <a:gd name="connsiteY6" fmla="*/ 2265770 h 4475106"/>
              <a:gd name="connsiteX7" fmla="*/ 5648241 w 7137175"/>
              <a:gd name="connsiteY7" fmla="*/ 752559 h 4475106"/>
              <a:gd name="connsiteX8" fmla="*/ 6271327 w 7137175"/>
              <a:gd name="connsiteY8" fmla="*/ 1505119 h 4475106"/>
              <a:gd name="connsiteX9" fmla="*/ 7137175 w 7137175"/>
              <a:gd name="connsiteY9" fmla="*/ 0 h 4475106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515226"/>
              <a:gd name="connsiteY0" fmla="*/ 4453346 h 4502109"/>
              <a:gd name="connsiteX1" fmla="*/ 1456566 w 7515226"/>
              <a:gd name="connsiteY1" fmla="*/ 3247633 h 4502109"/>
              <a:gd name="connsiteX2" fmla="*/ 2152481 w 7515226"/>
              <a:gd name="connsiteY2" fmla="*/ 4501899 h 4502109"/>
              <a:gd name="connsiteX3" fmla="*/ 3002145 w 7515226"/>
              <a:gd name="connsiteY3" fmla="*/ 2754019 h 4502109"/>
              <a:gd name="connsiteX4" fmla="*/ 3625232 w 7515226"/>
              <a:gd name="connsiteY4" fmla="*/ 3935456 h 4502109"/>
              <a:gd name="connsiteX5" fmla="*/ 4474895 w 7515226"/>
              <a:gd name="connsiteY5" fmla="*/ 1564490 h 4502109"/>
              <a:gd name="connsiteX6" fmla="*/ 5081798 w 7515226"/>
              <a:gd name="connsiteY6" fmla="*/ 2292773 h 4502109"/>
              <a:gd name="connsiteX7" fmla="*/ 5648241 w 7515226"/>
              <a:gd name="connsiteY7" fmla="*/ 779562 h 4502109"/>
              <a:gd name="connsiteX8" fmla="*/ 6271327 w 7515226"/>
              <a:gd name="connsiteY8" fmla="*/ 1532122 h 4502109"/>
              <a:gd name="connsiteX9" fmla="*/ 7515226 w 7515226"/>
              <a:gd name="connsiteY9" fmla="*/ 0 h 4502109"/>
              <a:gd name="connsiteX0" fmla="*/ 0 w 7608896"/>
              <a:gd name="connsiteY0" fmla="*/ 4566268 h 4615031"/>
              <a:gd name="connsiteX1" fmla="*/ 1456566 w 7608896"/>
              <a:gd name="connsiteY1" fmla="*/ 3360555 h 4615031"/>
              <a:gd name="connsiteX2" fmla="*/ 2152481 w 7608896"/>
              <a:gd name="connsiteY2" fmla="*/ 4614821 h 4615031"/>
              <a:gd name="connsiteX3" fmla="*/ 3002145 w 7608896"/>
              <a:gd name="connsiteY3" fmla="*/ 2866941 h 4615031"/>
              <a:gd name="connsiteX4" fmla="*/ 3625232 w 7608896"/>
              <a:gd name="connsiteY4" fmla="*/ 4048378 h 4615031"/>
              <a:gd name="connsiteX5" fmla="*/ 4474895 w 7608896"/>
              <a:gd name="connsiteY5" fmla="*/ 1677412 h 4615031"/>
              <a:gd name="connsiteX6" fmla="*/ 5081798 w 7608896"/>
              <a:gd name="connsiteY6" fmla="*/ 2405695 h 4615031"/>
              <a:gd name="connsiteX7" fmla="*/ 5648241 w 7608896"/>
              <a:gd name="connsiteY7" fmla="*/ 892484 h 4615031"/>
              <a:gd name="connsiteX8" fmla="*/ 6271327 w 7608896"/>
              <a:gd name="connsiteY8" fmla="*/ 1645044 h 4615031"/>
              <a:gd name="connsiteX9" fmla="*/ 7515226 w 7608896"/>
              <a:gd name="connsiteY9" fmla="*/ 112922 h 4615031"/>
              <a:gd name="connsiteX10" fmla="*/ 7520505 w 7608896"/>
              <a:gd name="connsiteY10" fmla="*/ 114905 h 4615031"/>
              <a:gd name="connsiteX0" fmla="*/ 0 w 10085844"/>
              <a:gd name="connsiteY0" fmla="*/ 4788909 h 4837672"/>
              <a:gd name="connsiteX1" fmla="*/ 1456566 w 10085844"/>
              <a:gd name="connsiteY1" fmla="*/ 3583196 h 4837672"/>
              <a:gd name="connsiteX2" fmla="*/ 2152481 w 10085844"/>
              <a:gd name="connsiteY2" fmla="*/ 4837462 h 4837672"/>
              <a:gd name="connsiteX3" fmla="*/ 3002145 w 10085844"/>
              <a:gd name="connsiteY3" fmla="*/ 3089582 h 4837672"/>
              <a:gd name="connsiteX4" fmla="*/ 3625232 w 10085844"/>
              <a:gd name="connsiteY4" fmla="*/ 4271019 h 4837672"/>
              <a:gd name="connsiteX5" fmla="*/ 4474895 w 10085844"/>
              <a:gd name="connsiteY5" fmla="*/ 1900053 h 4837672"/>
              <a:gd name="connsiteX6" fmla="*/ 5081798 w 10085844"/>
              <a:gd name="connsiteY6" fmla="*/ 2628336 h 4837672"/>
              <a:gd name="connsiteX7" fmla="*/ 5648241 w 10085844"/>
              <a:gd name="connsiteY7" fmla="*/ 1115125 h 4837672"/>
              <a:gd name="connsiteX8" fmla="*/ 6271327 w 10085844"/>
              <a:gd name="connsiteY8" fmla="*/ 1867685 h 4837672"/>
              <a:gd name="connsiteX9" fmla="*/ 7515226 w 10085844"/>
              <a:gd name="connsiteY9" fmla="*/ 335563 h 4837672"/>
              <a:gd name="connsiteX10" fmla="*/ 10085844 w 10085844"/>
              <a:gd name="connsiteY10" fmla="*/ 2 h 4837672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271327 w 10085844"/>
              <a:gd name="connsiteY8" fmla="*/ 1867684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650244 w 10085844"/>
              <a:gd name="connsiteY9" fmla="*/ 416573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085844"/>
              <a:gd name="connsiteY0" fmla="*/ 4788908 h 4837671"/>
              <a:gd name="connsiteX1" fmla="*/ 1456566 w 10085844"/>
              <a:gd name="connsiteY1" fmla="*/ 3583195 h 4837671"/>
              <a:gd name="connsiteX2" fmla="*/ 2152481 w 10085844"/>
              <a:gd name="connsiteY2" fmla="*/ 4837461 h 4837671"/>
              <a:gd name="connsiteX3" fmla="*/ 3002145 w 10085844"/>
              <a:gd name="connsiteY3" fmla="*/ 3089581 h 4837671"/>
              <a:gd name="connsiteX4" fmla="*/ 3625232 w 10085844"/>
              <a:gd name="connsiteY4" fmla="*/ 4271018 h 4837671"/>
              <a:gd name="connsiteX5" fmla="*/ 4474895 w 10085844"/>
              <a:gd name="connsiteY5" fmla="*/ 1900052 h 4837671"/>
              <a:gd name="connsiteX6" fmla="*/ 5081798 w 10085844"/>
              <a:gd name="connsiteY6" fmla="*/ 2628335 h 4837671"/>
              <a:gd name="connsiteX7" fmla="*/ 5648241 w 10085844"/>
              <a:gd name="connsiteY7" fmla="*/ 1115124 h 4837671"/>
              <a:gd name="connsiteX8" fmla="*/ 6392843 w 10085844"/>
              <a:gd name="connsiteY8" fmla="*/ 1881186 h 4837671"/>
              <a:gd name="connsiteX9" fmla="*/ 7947284 w 10085844"/>
              <a:gd name="connsiteY9" fmla="*/ 430074 h 4837671"/>
              <a:gd name="connsiteX10" fmla="*/ 10085844 w 10085844"/>
              <a:gd name="connsiteY10" fmla="*/ 1 h 4837671"/>
              <a:gd name="connsiteX0" fmla="*/ 0 w 10652918"/>
              <a:gd name="connsiteY0" fmla="*/ 4368042 h 4416805"/>
              <a:gd name="connsiteX1" fmla="*/ 1456566 w 10652918"/>
              <a:gd name="connsiteY1" fmla="*/ 3162329 h 4416805"/>
              <a:gd name="connsiteX2" fmla="*/ 2152481 w 10652918"/>
              <a:gd name="connsiteY2" fmla="*/ 4416595 h 4416805"/>
              <a:gd name="connsiteX3" fmla="*/ 3002145 w 10652918"/>
              <a:gd name="connsiteY3" fmla="*/ 2668715 h 4416805"/>
              <a:gd name="connsiteX4" fmla="*/ 3625232 w 10652918"/>
              <a:gd name="connsiteY4" fmla="*/ 3850152 h 4416805"/>
              <a:gd name="connsiteX5" fmla="*/ 4474895 w 10652918"/>
              <a:gd name="connsiteY5" fmla="*/ 1479186 h 4416805"/>
              <a:gd name="connsiteX6" fmla="*/ 5081798 w 10652918"/>
              <a:gd name="connsiteY6" fmla="*/ 2207469 h 4416805"/>
              <a:gd name="connsiteX7" fmla="*/ 5648241 w 10652918"/>
              <a:gd name="connsiteY7" fmla="*/ 694258 h 4416805"/>
              <a:gd name="connsiteX8" fmla="*/ 6392843 w 10652918"/>
              <a:gd name="connsiteY8" fmla="*/ 1460320 h 4416805"/>
              <a:gd name="connsiteX9" fmla="*/ 7947284 w 10652918"/>
              <a:gd name="connsiteY9" fmla="*/ 9208 h 4416805"/>
              <a:gd name="connsiteX10" fmla="*/ 10652918 w 10652918"/>
              <a:gd name="connsiteY10" fmla="*/ 146209 h 4416805"/>
              <a:gd name="connsiteX0" fmla="*/ 0 w 11314504"/>
              <a:gd name="connsiteY0" fmla="*/ 4559378 h 4608141"/>
              <a:gd name="connsiteX1" fmla="*/ 1456566 w 11314504"/>
              <a:gd name="connsiteY1" fmla="*/ 3353665 h 4608141"/>
              <a:gd name="connsiteX2" fmla="*/ 2152481 w 11314504"/>
              <a:gd name="connsiteY2" fmla="*/ 4607931 h 4608141"/>
              <a:gd name="connsiteX3" fmla="*/ 3002145 w 11314504"/>
              <a:gd name="connsiteY3" fmla="*/ 2860051 h 4608141"/>
              <a:gd name="connsiteX4" fmla="*/ 3625232 w 11314504"/>
              <a:gd name="connsiteY4" fmla="*/ 4041488 h 4608141"/>
              <a:gd name="connsiteX5" fmla="*/ 4474895 w 11314504"/>
              <a:gd name="connsiteY5" fmla="*/ 1670522 h 4608141"/>
              <a:gd name="connsiteX6" fmla="*/ 5081798 w 11314504"/>
              <a:gd name="connsiteY6" fmla="*/ 2398805 h 4608141"/>
              <a:gd name="connsiteX7" fmla="*/ 5648241 w 11314504"/>
              <a:gd name="connsiteY7" fmla="*/ 885594 h 4608141"/>
              <a:gd name="connsiteX8" fmla="*/ 6392843 w 11314504"/>
              <a:gd name="connsiteY8" fmla="*/ 1651656 h 4608141"/>
              <a:gd name="connsiteX9" fmla="*/ 7947284 w 11314504"/>
              <a:gd name="connsiteY9" fmla="*/ 200544 h 4608141"/>
              <a:gd name="connsiteX10" fmla="*/ 11314504 w 11314504"/>
              <a:gd name="connsiteY10" fmla="*/ 0 h 4608141"/>
              <a:gd name="connsiteX0" fmla="*/ 0 w 11409016"/>
              <a:gd name="connsiteY0" fmla="*/ 4399227 h 4447990"/>
              <a:gd name="connsiteX1" fmla="*/ 1456566 w 11409016"/>
              <a:gd name="connsiteY1" fmla="*/ 3193514 h 4447990"/>
              <a:gd name="connsiteX2" fmla="*/ 2152481 w 11409016"/>
              <a:gd name="connsiteY2" fmla="*/ 4447780 h 4447990"/>
              <a:gd name="connsiteX3" fmla="*/ 3002145 w 11409016"/>
              <a:gd name="connsiteY3" fmla="*/ 2699900 h 4447990"/>
              <a:gd name="connsiteX4" fmla="*/ 3625232 w 11409016"/>
              <a:gd name="connsiteY4" fmla="*/ 3881337 h 4447990"/>
              <a:gd name="connsiteX5" fmla="*/ 4474895 w 11409016"/>
              <a:gd name="connsiteY5" fmla="*/ 1510371 h 4447990"/>
              <a:gd name="connsiteX6" fmla="*/ 5081798 w 11409016"/>
              <a:gd name="connsiteY6" fmla="*/ 2238654 h 4447990"/>
              <a:gd name="connsiteX7" fmla="*/ 5648241 w 11409016"/>
              <a:gd name="connsiteY7" fmla="*/ 725443 h 4447990"/>
              <a:gd name="connsiteX8" fmla="*/ 6392843 w 11409016"/>
              <a:gd name="connsiteY8" fmla="*/ 1491505 h 4447990"/>
              <a:gd name="connsiteX9" fmla="*/ 7947284 w 11409016"/>
              <a:gd name="connsiteY9" fmla="*/ 40393 h 4447990"/>
              <a:gd name="connsiteX10" fmla="*/ 11409016 w 11409016"/>
              <a:gd name="connsiteY10" fmla="*/ 1871 h 4447990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048122"/>
              <a:gd name="connsiteY0" fmla="*/ 4365166 h 4413929"/>
              <a:gd name="connsiteX1" fmla="*/ 1456566 w 11048122"/>
              <a:gd name="connsiteY1" fmla="*/ 3159453 h 4413929"/>
              <a:gd name="connsiteX2" fmla="*/ 2152481 w 11048122"/>
              <a:gd name="connsiteY2" fmla="*/ 4413719 h 4413929"/>
              <a:gd name="connsiteX3" fmla="*/ 3002145 w 11048122"/>
              <a:gd name="connsiteY3" fmla="*/ 2665839 h 4413929"/>
              <a:gd name="connsiteX4" fmla="*/ 3625232 w 11048122"/>
              <a:gd name="connsiteY4" fmla="*/ 3847276 h 4413929"/>
              <a:gd name="connsiteX5" fmla="*/ 4474895 w 11048122"/>
              <a:gd name="connsiteY5" fmla="*/ 1476310 h 4413929"/>
              <a:gd name="connsiteX6" fmla="*/ 5081798 w 11048122"/>
              <a:gd name="connsiteY6" fmla="*/ 2204593 h 4413929"/>
              <a:gd name="connsiteX7" fmla="*/ 5648241 w 11048122"/>
              <a:gd name="connsiteY7" fmla="*/ 691382 h 4413929"/>
              <a:gd name="connsiteX8" fmla="*/ 6392843 w 11048122"/>
              <a:gd name="connsiteY8" fmla="*/ 1457444 h 4413929"/>
              <a:gd name="connsiteX9" fmla="*/ 7947284 w 11048122"/>
              <a:gd name="connsiteY9" fmla="*/ 6332 h 4413929"/>
              <a:gd name="connsiteX10" fmla="*/ 11048122 w 11048122"/>
              <a:gd name="connsiteY10" fmla="*/ 245422 h 4413929"/>
              <a:gd name="connsiteX0" fmla="*/ 0 w 11171063"/>
              <a:gd name="connsiteY0" fmla="*/ 4365573 h 4414336"/>
              <a:gd name="connsiteX1" fmla="*/ 1456566 w 11171063"/>
              <a:gd name="connsiteY1" fmla="*/ 3159860 h 4414336"/>
              <a:gd name="connsiteX2" fmla="*/ 2152481 w 11171063"/>
              <a:gd name="connsiteY2" fmla="*/ 4414126 h 4414336"/>
              <a:gd name="connsiteX3" fmla="*/ 3002145 w 11171063"/>
              <a:gd name="connsiteY3" fmla="*/ 2666246 h 4414336"/>
              <a:gd name="connsiteX4" fmla="*/ 3625232 w 11171063"/>
              <a:gd name="connsiteY4" fmla="*/ 3847683 h 4414336"/>
              <a:gd name="connsiteX5" fmla="*/ 4474895 w 11171063"/>
              <a:gd name="connsiteY5" fmla="*/ 1476717 h 4414336"/>
              <a:gd name="connsiteX6" fmla="*/ 5081798 w 11171063"/>
              <a:gd name="connsiteY6" fmla="*/ 2205000 h 4414336"/>
              <a:gd name="connsiteX7" fmla="*/ 5648241 w 11171063"/>
              <a:gd name="connsiteY7" fmla="*/ 691789 h 4414336"/>
              <a:gd name="connsiteX8" fmla="*/ 6392843 w 11171063"/>
              <a:gd name="connsiteY8" fmla="*/ 1457851 h 4414336"/>
              <a:gd name="connsiteX9" fmla="*/ 7947284 w 11171063"/>
              <a:gd name="connsiteY9" fmla="*/ 6739 h 4414336"/>
              <a:gd name="connsiteX10" fmla="*/ 11171063 w 11171063"/>
              <a:gd name="connsiteY10" fmla="*/ 225999 h 4414336"/>
              <a:gd name="connsiteX0" fmla="*/ 0 w 10980700"/>
              <a:gd name="connsiteY0" fmla="*/ 4365662 h 4414425"/>
              <a:gd name="connsiteX1" fmla="*/ 1456566 w 10980700"/>
              <a:gd name="connsiteY1" fmla="*/ 3159949 h 4414425"/>
              <a:gd name="connsiteX2" fmla="*/ 2152481 w 10980700"/>
              <a:gd name="connsiteY2" fmla="*/ 4414215 h 4414425"/>
              <a:gd name="connsiteX3" fmla="*/ 3002145 w 10980700"/>
              <a:gd name="connsiteY3" fmla="*/ 2666335 h 4414425"/>
              <a:gd name="connsiteX4" fmla="*/ 3625232 w 10980700"/>
              <a:gd name="connsiteY4" fmla="*/ 3847772 h 4414425"/>
              <a:gd name="connsiteX5" fmla="*/ 4474895 w 10980700"/>
              <a:gd name="connsiteY5" fmla="*/ 1476806 h 4414425"/>
              <a:gd name="connsiteX6" fmla="*/ 5081798 w 10980700"/>
              <a:gd name="connsiteY6" fmla="*/ 2205089 h 4414425"/>
              <a:gd name="connsiteX7" fmla="*/ 5648241 w 10980700"/>
              <a:gd name="connsiteY7" fmla="*/ 691878 h 4414425"/>
              <a:gd name="connsiteX8" fmla="*/ 6392843 w 10980700"/>
              <a:gd name="connsiteY8" fmla="*/ 1457940 h 4414425"/>
              <a:gd name="connsiteX9" fmla="*/ 7947284 w 10980700"/>
              <a:gd name="connsiteY9" fmla="*/ 6828 h 4414425"/>
              <a:gd name="connsiteX10" fmla="*/ 10980700 w 10980700"/>
              <a:gd name="connsiteY10" fmla="*/ 222123 h 4414425"/>
              <a:gd name="connsiteX0" fmla="*/ 0 w 10980700"/>
              <a:gd name="connsiteY0" fmla="*/ 4365663 h 4414426"/>
              <a:gd name="connsiteX1" fmla="*/ 1456566 w 10980700"/>
              <a:gd name="connsiteY1" fmla="*/ 3159950 h 4414426"/>
              <a:gd name="connsiteX2" fmla="*/ 2152481 w 10980700"/>
              <a:gd name="connsiteY2" fmla="*/ 4414216 h 4414426"/>
              <a:gd name="connsiteX3" fmla="*/ 3002145 w 10980700"/>
              <a:gd name="connsiteY3" fmla="*/ 2666336 h 4414426"/>
              <a:gd name="connsiteX4" fmla="*/ 3625232 w 10980700"/>
              <a:gd name="connsiteY4" fmla="*/ 3847773 h 4414426"/>
              <a:gd name="connsiteX5" fmla="*/ 4474895 w 10980700"/>
              <a:gd name="connsiteY5" fmla="*/ 1476807 h 4414426"/>
              <a:gd name="connsiteX6" fmla="*/ 5081798 w 10980700"/>
              <a:gd name="connsiteY6" fmla="*/ 2205090 h 4414426"/>
              <a:gd name="connsiteX7" fmla="*/ 5648241 w 10980700"/>
              <a:gd name="connsiteY7" fmla="*/ 691879 h 4414426"/>
              <a:gd name="connsiteX8" fmla="*/ 6392843 w 10980700"/>
              <a:gd name="connsiteY8" fmla="*/ 1457941 h 4414426"/>
              <a:gd name="connsiteX9" fmla="*/ 7947284 w 10980700"/>
              <a:gd name="connsiteY9" fmla="*/ 6829 h 4414426"/>
              <a:gd name="connsiteX10" fmla="*/ 10980700 w 10980700"/>
              <a:gd name="connsiteY10" fmla="*/ 222124 h 4414426"/>
              <a:gd name="connsiteX0" fmla="*/ 0 w 11123472"/>
              <a:gd name="connsiteY0" fmla="*/ 4367331 h 4416094"/>
              <a:gd name="connsiteX1" fmla="*/ 1456566 w 11123472"/>
              <a:gd name="connsiteY1" fmla="*/ 3161618 h 4416094"/>
              <a:gd name="connsiteX2" fmla="*/ 2152481 w 11123472"/>
              <a:gd name="connsiteY2" fmla="*/ 4415884 h 4416094"/>
              <a:gd name="connsiteX3" fmla="*/ 3002145 w 11123472"/>
              <a:gd name="connsiteY3" fmla="*/ 2668004 h 4416094"/>
              <a:gd name="connsiteX4" fmla="*/ 3625232 w 11123472"/>
              <a:gd name="connsiteY4" fmla="*/ 3849441 h 4416094"/>
              <a:gd name="connsiteX5" fmla="*/ 4474895 w 11123472"/>
              <a:gd name="connsiteY5" fmla="*/ 1478475 h 4416094"/>
              <a:gd name="connsiteX6" fmla="*/ 5081798 w 11123472"/>
              <a:gd name="connsiteY6" fmla="*/ 2206758 h 4416094"/>
              <a:gd name="connsiteX7" fmla="*/ 5648241 w 11123472"/>
              <a:gd name="connsiteY7" fmla="*/ 693547 h 4416094"/>
              <a:gd name="connsiteX8" fmla="*/ 6392843 w 11123472"/>
              <a:gd name="connsiteY8" fmla="*/ 1459609 h 4416094"/>
              <a:gd name="connsiteX9" fmla="*/ 7947284 w 11123472"/>
              <a:gd name="connsiteY9" fmla="*/ 8497 h 4416094"/>
              <a:gd name="connsiteX10" fmla="*/ 11123472 w 11123472"/>
              <a:gd name="connsiteY10" fmla="*/ 164303 h 4416094"/>
              <a:gd name="connsiteX0" fmla="*/ 0 w 7947283"/>
              <a:gd name="connsiteY0" fmla="*/ 4358834 h 4407597"/>
              <a:gd name="connsiteX1" fmla="*/ 1456566 w 7947283"/>
              <a:gd name="connsiteY1" fmla="*/ 3153121 h 4407597"/>
              <a:gd name="connsiteX2" fmla="*/ 2152481 w 7947283"/>
              <a:gd name="connsiteY2" fmla="*/ 4407387 h 4407597"/>
              <a:gd name="connsiteX3" fmla="*/ 3002145 w 7947283"/>
              <a:gd name="connsiteY3" fmla="*/ 2659507 h 4407597"/>
              <a:gd name="connsiteX4" fmla="*/ 3625232 w 7947283"/>
              <a:gd name="connsiteY4" fmla="*/ 3840944 h 4407597"/>
              <a:gd name="connsiteX5" fmla="*/ 4474895 w 7947283"/>
              <a:gd name="connsiteY5" fmla="*/ 1469978 h 4407597"/>
              <a:gd name="connsiteX6" fmla="*/ 5081798 w 7947283"/>
              <a:gd name="connsiteY6" fmla="*/ 2198261 h 4407597"/>
              <a:gd name="connsiteX7" fmla="*/ 5648241 w 7947283"/>
              <a:gd name="connsiteY7" fmla="*/ 685050 h 4407597"/>
              <a:gd name="connsiteX8" fmla="*/ 6392843 w 7947283"/>
              <a:gd name="connsiteY8" fmla="*/ 1451112 h 4407597"/>
              <a:gd name="connsiteX9" fmla="*/ 7947284 w 7947283"/>
              <a:gd name="connsiteY9" fmla="*/ 0 h 4407597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910390"/>
              <a:gd name="connsiteY0" fmla="*/ 4672137 h 4720900"/>
              <a:gd name="connsiteX1" fmla="*/ 1456566 w 9910390"/>
              <a:gd name="connsiteY1" fmla="*/ 3466424 h 4720900"/>
              <a:gd name="connsiteX2" fmla="*/ 2152481 w 9910390"/>
              <a:gd name="connsiteY2" fmla="*/ 4720690 h 4720900"/>
              <a:gd name="connsiteX3" fmla="*/ 3002145 w 9910390"/>
              <a:gd name="connsiteY3" fmla="*/ 2972810 h 4720900"/>
              <a:gd name="connsiteX4" fmla="*/ 3625232 w 9910390"/>
              <a:gd name="connsiteY4" fmla="*/ 4154247 h 4720900"/>
              <a:gd name="connsiteX5" fmla="*/ 4474895 w 9910390"/>
              <a:gd name="connsiteY5" fmla="*/ 1783281 h 4720900"/>
              <a:gd name="connsiteX6" fmla="*/ 5081798 w 9910390"/>
              <a:gd name="connsiteY6" fmla="*/ 2511564 h 4720900"/>
              <a:gd name="connsiteX7" fmla="*/ 5648241 w 9910390"/>
              <a:gd name="connsiteY7" fmla="*/ 998353 h 4720900"/>
              <a:gd name="connsiteX8" fmla="*/ 6392843 w 9910390"/>
              <a:gd name="connsiteY8" fmla="*/ 1764415 h 4720900"/>
              <a:gd name="connsiteX9" fmla="*/ 9910390 w 9910390"/>
              <a:gd name="connsiteY9" fmla="*/ 0 h 4720900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0 w 9791413"/>
              <a:gd name="connsiteY0" fmla="*/ 4680069 h 4728832"/>
              <a:gd name="connsiteX1" fmla="*/ 1456566 w 9791413"/>
              <a:gd name="connsiteY1" fmla="*/ 3474356 h 4728832"/>
              <a:gd name="connsiteX2" fmla="*/ 2152481 w 9791413"/>
              <a:gd name="connsiteY2" fmla="*/ 4728622 h 4728832"/>
              <a:gd name="connsiteX3" fmla="*/ 3002145 w 9791413"/>
              <a:gd name="connsiteY3" fmla="*/ 2980742 h 4728832"/>
              <a:gd name="connsiteX4" fmla="*/ 3625232 w 9791413"/>
              <a:gd name="connsiteY4" fmla="*/ 4162179 h 4728832"/>
              <a:gd name="connsiteX5" fmla="*/ 4474895 w 9791413"/>
              <a:gd name="connsiteY5" fmla="*/ 1791213 h 4728832"/>
              <a:gd name="connsiteX6" fmla="*/ 5081798 w 9791413"/>
              <a:gd name="connsiteY6" fmla="*/ 2519496 h 4728832"/>
              <a:gd name="connsiteX7" fmla="*/ 5648241 w 9791413"/>
              <a:gd name="connsiteY7" fmla="*/ 1006285 h 4728832"/>
              <a:gd name="connsiteX8" fmla="*/ 6392843 w 9791413"/>
              <a:gd name="connsiteY8" fmla="*/ 1772347 h 4728832"/>
              <a:gd name="connsiteX9" fmla="*/ 9791413 w 9791413"/>
              <a:gd name="connsiteY9" fmla="*/ 0 h 4728832"/>
              <a:gd name="connsiteX0" fmla="*/ 115593 w 9907006"/>
              <a:gd name="connsiteY0" fmla="*/ 4680069 h 4817244"/>
              <a:gd name="connsiteX1" fmla="*/ 105750 w 9907006"/>
              <a:gd name="connsiteY1" fmla="*/ 4739396 h 4817244"/>
              <a:gd name="connsiteX2" fmla="*/ 1572159 w 9907006"/>
              <a:gd name="connsiteY2" fmla="*/ 3474356 h 4817244"/>
              <a:gd name="connsiteX3" fmla="*/ 2268074 w 9907006"/>
              <a:gd name="connsiteY3" fmla="*/ 4728622 h 4817244"/>
              <a:gd name="connsiteX4" fmla="*/ 3117738 w 9907006"/>
              <a:gd name="connsiteY4" fmla="*/ 2980742 h 4817244"/>
              <a:gd name="connsiteX5" fmla="*/ 3740825 w 9907006"/>
              <a:gd name="connsiteY5" fmla="*/ 4162179 h 4817244"/>
              <a:gd name="connsiteX6" fmla="*/ 4590488 w 9907006"/>
              <a:gd name="connsiteY6" fmla="*/ 1791213 h 4817244"/>
              <a:gd name="connsiteX7" fmla="*/ 5197391 w 9907006"/>
              <a:gd name="connsiteY7" fmla="*/ 2519496 h 4817244"/>
              <a:gd name="connsiteX8" fmla="*/ 5763834 w 9907006"/>
              <a:gd name="connsiteY8" fmla="*/ 1006285 h 4817244"/>
              <a:gd name="connsiteX9" fmla="*/ 6508436 w 9907006"/>
              <a:gd name="connsiteY9" fmla="*/ 1772347 h 4817244"/>
              <a:gd name="connsiteX10" fmla="*/ 9907006 w 9907006"/>
              <a:gd name="connsiteY10" fmla="*/ 0 h 4817244"/>
              <a:gd name="connsiteX0" fmla="*/ 1530 w 10018254"/>
              <a:gd name="connsiteY0" fmla="*/ 4143077 h 4772205"/>
              <a:gd name="connsiteX1" fmla="*/ 216998 w 10018254"/>
              <a:gd name="connsiteY1" fmla="*/ 4739396 h 4772205"/>
              <a:gd name="connsiteX2" fmla="*/ 1683407 w 10018254"/>
              <a:gd name="connsiteY2" fmla="*/ 3474356 h 4772205"/>
              <a:gd name="connsiteX3" fmla="*/ 2379322 w 10018254"/>
              <a:gd name="connsiteY3" fmla="*/ 4728622 h 4772205"/>
              <a:gd name="connsiteX4" fmla="*/ 3228986 w 10018254"/>
              <a:gd name="connsiteY4" fmla="*/ 2980742 h 4772205"/>
              <a:gd name="connsiteX5" fmla="*/ 3852073 w 10018254"/>
              <a:gd name="connsiteY5" fmla="*/ 4162179 h 4772205"/>
              <a:gd name="connsiteX6" fmla="*/ 4701736 w 10018254"/>
              <a:gd name="connsiteY6" fmla="*/ 1791213 h 4772205"/>
              <a:gd name="connsiteX7" fmla="*/ 5308639 w 10018254"/>
              <a:gd name="connsiteY7" fmla="*/ 2519496 h 4772205"/>
              <a:gd name="connsiteX8" fmla="*/ 5875082 w 10018254"/>
              <a:gd name="connsiteY8" fmla="*/ 1006285 h 4772205"/>
              <a:gd name="connsiteX9" fmla="*/ 6619684 w 10018254"/>
              <a:gd name="connsiteY9" fmla="*/ 1772347 h 4772205"/>
              <a:gd name="connsiteX10" fmla="*/ 10018254 w 10018254"/>
              <a:gd name="connsiteY10" fmla="*/ 0 h 4772205"/>
              <a:gd name="connsiteX0" fmla="*/ 210538 w 10227262"/>
              <a:gd name="connsiteY0" fmla="*/ 4143077 h 5190965"/>
              <a:gd name="connsiteX1" fmla="*/ 82675 w 10227262"/>
              <a:gd name="connsiteY1" fmla="*/ 5168559 h 5190965"/>
              <a:gd name="connsiteX2" fmla="*/ 1892415 w 10227262"/>
              <a:gd name="connsiteY2" fmla="*/ 3474356 h 5190965"/>
              <a:gd name="connsiteX3" fmla="*/ 2588330 w 10227262"/>
              <a:gd name="connsiteY3" fmla="*/ 4728622 h 5190965"/>
              <a:gd name="connsiteX4" fmla="*/ 3437994 w 10227262"/>
              <a:gd name="connsiteY4" fmla="*/ 2980742 h 5190965"/>
              <a:gd name="connsiteX5" fmla="*/ 4061081 w 10227262"/>
              <a:gd name="connsiteY5" fmla="*/ 4162179 h 5190965"/>
              <a:gd name="connsiteX6" fmla="*/ 4910744 w 10227262"/>
              <a:gd name="connsiteY6" fmla="*/ 1791213 h 5190965"/>
              <a:gd name="connsiteX7" fmla="*/ 5517647 w 10227262"/>
              <a:gd name="connsiteY7" fmla="*/ 2519496 h 5190965"/>
              <a:gd name="connsiteX8" fmla="*/ 6084090 w 10227262"/>
              <a:gd name="connsiteY8" fmla="*/ 1006285 h 5190965"/>
              <a:gd name="connsiteX9" fmla="*/ 6828692 w 10227262"/>
              <a:gd name="connsiteY9" fmla="*/ 1772347 h 5190965"/>
              <a:gd name="connsiteX10" fmla="*/ 10227262 w 10227262"/>
              <a:gd name="connsiteY10" fmla="*/ 0 h 5190965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260723 w 10277447"/>
              <a:gd name="connsiteY0" fmla="*/ 4143077 h 5168559"/>
              <a:gd name="connsiteX1" fmla="*/ 132860 w 10277447"/>
              <a:gd name="connsiteY1" fmla="*/ 5168559 h 5168559"/>
              <a:gd name="connsiteX2" fmla="*/ 1942600 w 10277447"/>
              <a:gd name="connsiteY2" fmla="*/ 3474356 h 5168559"/>
              <a:gd name="connsiteX3" fmla="*/ 2638515 w 10277447"/>
              <a:gd name="connsiteY3" fmla="*/ 4728622 h 5168559"/>
              <a:gd name="connsiteX4" fmla="*/ 3488179 w 10277447"/>
              <a:gd name="connsiteY4" fmla="*/ 2980742 h 5168559"/>
              <a:gd name="connsiteX5" fmla="*/ 4111266 w 10277447"/>
              <a:gd name="connsiteY5" fmla="*/ 4162179 h 5168559"/>
              <a:gd name="connsiteX6" fmla="*/ 4960929 w 10277447"/>
              <a:gd name="connsiteY6" fmla="*/ 1791213 h 5168559"/>
              <a:gd name="connsiteX7" fmla="*/ 5567832 w 10277447"/>
              <a:gd name="connsiteY7" fmla="*/ 2519496 h 5168559"/>
              <a:gd name="connsiteX8" fmla="*/ 6134275 w 10277447"/>
              <a:gd name="connsiteY8" fmla="*/ 1006285 h 5168559"/>
              <a:gd name="connsiteX9" fmla="*/ 6878877 w 10277447"/>
              <a:gd name="connsiteY9" fmla="*/ 1772347 h 5168559"/>
              <a:gd name="connsiteX10" fmla="*/ 10277447 w 10277447"/>
              <a:gd name="connsiteY10" fmla="*/ 0 h 5168559"/>
              <a:gd name="connsiteX0" fmla="*/ 1088827 w 10204307"/>
              <a:gd name="connsiteY0" fmla="*/ 3228771 h 5168559"/>
              <a:gd name="connsiteX1" fmla="*/ 59720 w 10204307"/>
              <a:gd name="connsiteY1" fmla="*/ 5168559 h 5168559"/>
              <a:gd name="connsiteX2" fmla="*/ 1869460 w 10204307"/>
              <a:gd name="connsiteY2" fmla="*/ 3474356 h 5168559"/>
              <a:gd name="connsiteX3" fmla="*/ 2565375 w 10204307"/>
              <a:gd name="connsiteY3" fmla="*/ 4728622 h 5168559"/>
              <a:gd name="connsiteX4" fmla="*/ 3415039 w 10204307"/>
              <a:gd name="connsiteY4" fmla="*/ 2980742 h 5168559"/>
              <a:gd name="connsiteX5" fmla="*/ 4038126 w 10204307"/>
              <a:gd name="connsiteY5" fmla="*/ 4162179 h 5168559"/>
              <a:gd name="connsiteX6" fmla="*/ 4887789 w 10204307"/>
              <a:gd name="connsiteY6" fmla="*/ 1791213 h 5168559"/>
              <a:gd name="connsiteX7" fmla="*/ 5494692 w 10204307"/>
              <a:gd name="connsiteY7" fmla="*/ 2519496 h 5168559"/>
              <a:gd name="connsiteX8" fmla="*/ 6061135 w 10204307"/>
              <a:gd name="connsiteY8" fmla="*/ 1006285 h 5168559"/>
              <a:gd name="connsiteX9" fmla="*/ 6805737 w 10204307"/>
              <a:gd name="connsiteY9" fmla="*/ 1772347 h 5168559"/>
              <a:gd name="connsiteX10" fmla="*/ 10204307 w 10204307"/>
              <a:gd name="connsiteY10" fmla="*/ 0 h 5168559"/>
              <a:gd name="connsiteX0" fmla="*/ 938428 w 10210645"/>
              <a:gd name="connsiteY0" fmla="*/ 3359386 h 5168559"/>
              <a:gd name="connsiteX1" fmla="*/ 66058 w 10210645"/>
              <a:gd name="connsiteY1" fmla="*/ 5168559 h 5168559"/>
              <a:gd name="connsiteX2" fmla="*/ 1875798 w 10210645"/>
              <a:gd name="connsiteY2" fmla="*/ 3474356 h 5168559"/>
              <a:gd name="connsiteX3" fmla="*/ 2571713 w 10210645"/>
              <a:gd name="connsiteY3" fmla="*/ 4728622 h 5168559"/>
              <a:gd name="connsiteX4" fmla="*/ 3421377 w 10210645"/>
              <a:gd name="connsiteY4" fmla="*/ 2980742 h 5168559"/>
              <a:gd name="connsiteX5" fmla="*/ 4044464 w 10210645"/>
              <a:gd name="connsiteY5" fmla="*/ 4162179 h 5168559"/>
              <a:gd name="connsiteX6" fmla="*/ 4894127 w 10210645"/>
              <a:gd name="connsiteY6" fmla="*/ 1791213 h 5168559"/>
              <a:gd name="connsiteX7" fmla="*/ 5501030 w 10210645"/>
              <a:gd name="connsiteY7" fmla="*/ 2519496 h 5168559"/>
              <a:gd name="connsiteX8" fmla="*/ 6067473 w 10210645"/>
              <a:gd name="connsiteY8" fmla="*/ 1006285 h 5168559"/>
              <a:gd name="connsiteX9" fmla="*/ 6812075 w 10210645"/>
              <a:gd name="connsiteY9" fmla="*/ 1772347 h 5168559"/>
              <a:gd name="connsiteX10" fmla="*/ 10210645 w 10210645"/>
              <a:gd name="connsiteY10" fmla="*/ 0 h 5168559"/>
              <a:gd name="connsiteX0" fmla="*/ 789529 w 10218485"/>
              <a:gd name="connsiteY0" fmla="*/ 3777354 h 5168559"/>
              <a:gd name="connsiteX1" fmla="*/ 73898 w 10218485"/>
              <a:gd name="connsiteY1" fmla="*/ 5168559 h 5168559"/>
              <a:gd name="connsiteX2" fmla="*/ 1883638 w 10218485"/>
              <a:gd name="connsiteY2" fmla="*/ 3474356 h 5168559"/>
              <a:gd name="connsiteX3" fmla="*/ 2579553 w 10218485"/>
              <a:gd name="connsiteY3" fmla="*/ 4728622 h 5168559"/>
              <a:gd name="connsiteX4" fmla="*/ 3429217 w 10218485"/>
              <a:gd name="connsiteY4" fmla="*/ 2980742 h 5168559"/>
              <a:gd name="connsiteX5" fmla="*/ 4052304 w 10218485"/>
              <a:gd name="connsiteY5" fmla="*/ 4162179 h 5168559"/>
              <a:gd name="connsiteX6" fmla="*/ 4901967 w 10218485"/>
              <a:gd name="connsiteY6" fmla="*/ 1791213 h 5168559"/>
              <a:gd name="connsiteX7" fmla="*/ 5508870 w 10218485"/>
              <a:gd name="connsiteY7" fmla="*/ 2519496 h 5168559"/>
              <a:gd name="connsiteX8" fmla="*/ 6075313 w 10218485"/>
              <a:gd name="connsiteY8" fmla="*/ 1006285 h 5168559"/>
              <a:gd name="connsiteX9" fmla="*/ 6819915 w 10218485"/>
              <a:gd name="connsiteY9" fmla="*/ 1772347 h 5168559"/>
              <a:gd name="connsiteX10" fmla="*/ 10218485 w 10218485"/>
              <a:gd name="connsiteY10" fmla="*/ 0 h 5168559"/>
              <a:gd name="connsiteX0" fmla="*/ 1051109 w 10480065"/>
              <a:gd name="connsiteY0" fmla="*/ 3777354 h 5064067"/>
              <a:gd name="connsiteX1" fmla="*/ 61187 w 10480065"/>
              <a:gd name="connsiteY1" fmla="*/ 5064067 h 5064067"/>
              <a:gd name="connsiteX2" fmla="*/ 2145218 w 10480065"/>
              <a:gd name="connsiteY2" fmla="*/ 3474356 h 5064067"/>
              <a:gd name="connsiteX3" fmla="*/ 2841133 w 10480065"/>
              <a:gd name="connsiteY3" fmla="*/ 4728622 h 5064067"/>
              <a:gd name="connsiteX4" fmla="*/ 3690797 w 10480065"/>
              <a:gd name="connsiteY4" fmla="*/ 2980742 h 5064067"/>
              <a:gd name="connsiteX5" fmla="*/ 4313884 w 10480065"/>
              <a:gd name="connsiteY5" fmla="*/ 4162179 h 5064067"/>
              <a:gd name="connsiteX6" fmla="*/ 5163547 w 10480065"/>
              <a:gd name="connsiteY6" fmla="*/ 1791213 h 5064067"/>
              <a:gd name="connsiteX7" fmla="*/ 5770450 w 10480065"/>
              <a:gd name="connsiteY7" fmla="*/ 2519496 h 5064067"/>
              <a:gd name="connsiteX8" fmla="*/ 6336893 w 10480065"/>
              <a:gd name="connsiteY8" fmla="*/ 1006285 h 5064067"/>
              <a:gd name="connsiteX9" fmla="*/ 7081495 w 10480065"/>
              <a:gd name="connsiteY9" fmla="*/ 1772347 h 5064067"/>
              <a:gd name="connsiteX10" fmla="*/ 10480065 w 10480065"/>
              <a:gd name="connsiteY10" fmla="*/ 0 h 5064067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53002 w 10472973"/>
              <a:gd name="connsiteY0" fmla="*/ 5292489 h 5292778"/>
              <a:gd name="connsiteX1" fmla="*/ 54095 w 10472973"/>
              <a:gd name="connsiteY1" fmla="*/ 5064067 h 5292778"/>
              <a:gd name="connsiteX2" fmla="*/ 2138126 w 10472973"/>
              <a:gd name="connsiteY2" fmla="*/ 3474356 h 5292778"/>
              <a:gd name="connsiteX3" fmla="*/ 2834041 w 10472973"/>
              <a:gd name="connsiteY3" fmla="*/ 4728622 h 5292778"/>
              <a:gd name="connsiteX4" fmla="*/ 3683705 w 10472973"/>
              <a:gd name="connsiteY4" fmla="*/ 2980742 h 5292778"/>
              <a:gd name="connsiteX5" fmla="*/ 4306792 w 10472973"/>
              <a:gd name="connsiteY5" fmla="*/ 4162179 h 5292778"/>
              <a:gd name="connsiteX6" fmla="*/ 5156455 w 10472973"/>
              <a:gd name="connsiteY6" fmla="*/ 1791213 h 5292778"/>
              <a:gd name="connsiteX7" fmla="*/ 5763358 w 10472973"/>
              <a:gd name="connsiteY7" fmla="*/ 2519496 h 5292778"/>
              <a:gd name="connsiteX8" fmla="*/ 6329801 w 10472973"/>
              <a:gd name="connsiteY8" fmla="*/ 1006285 h 5292778"/>
              <a:gd name="connsiteX9" fmla="*/ 7074403 w 10472973"/>
              <a:gd name="connsiteY9" fmla="*/ 1772347 h 5292778"/>
              <a:gd name="connsiteX10" fmla="*/ 10472973 w 10472973"/>
              <a:gd name="connsiteY10" fmla="*/ 0 h 5292778"/>
              <a:gd name="connsiteX0" fmla="*/ 1278351 w 10498322"/>
              <a:gd name="connsiteY0" fmla="*/ 5292489 h 5294168"/>
              <a:gd name="connsiteX1" fmla="*/ 53321 w 10498322"/>
              <a:gd name="connsiteY1" fmla="*/ 5273051 h 5294168"/>
              <a:gd name="connsiteX2" fmla="*/ 2163475 w 10498322"/>
              <a:gd name="connsiteY2" fmla="*/ 3474356 h 5294168"/>
              <a:gd name="connsiteX3" fmla="*/ 2859390 w 10498322"/>
              <a:gd name="connsiteY3" fmla="*/ 4728622 h 5294168"/>
              <a:gd name="connsiteX4" fmla="*/ 3709054 w 10498322"/>
              <a:gd name="connsiteY4" fmla="*/ 2980742 h 5294168"/>
              <a:gd name="connsiteX5" fmla="*/ 4332141 w 10498322"/>
              <a:gd name="connsiteY5" fmla="*/ 4162179 h 5294168"/>
              <a:gd name="connsiteX6" fmla="*/ 5181804 w 10498322"/>
              <a:gd name="connsiteY6" fmla="*/ 1791213 h 5294168"/>
              <a:gd name="connsiteX7" fmla="*/ 5788707 w 10498322"/>
              <a:gd name="connsiteY7" fmla="*/ 2519496 h 5294168"/>
              <a:gd name="connsiteX8" fmla="*/ 6355150 w 10498322"/>
              <a:gd name="connsiteY8" fmla="*/ 1006285 h 5294168"/>
              <a:gd name="connsiteX9" fmla="*/ 7099752 w 10498322"/>
              <a:gd name="connsiteY9" fmla="*/ 1772347 h 5294168"/>
              <a:gd name="connsiteX10" fmla="*/ 10498322 w 10498322"/>
              <a:gd name="connsiteY10" fmla="*/ 0 h 5294168"/>
              <a:gd name="connsiteX0" fmla="*/ 1227036 w 10447007"/>
              <a:gd name="connsiteY0" fmla="*/ 5292489 h 5538136"/>
              <a:gd name="connsiteX1" fmla="*/ 2006 w 10447007"/>
              <a:gd name="connsiteY1" fmla="*/ 5273051 h 5538136"/>
              <a:gd name="connsiteX2" fmla="*/ 2112160 w 10447007"/>
              <a:gd name="connsiteY2" fmla="*/ 3474356 h 5538136"/>
              <a:gd name="connsiteX3" fmla="*/ 2808075 w 10447007"/>
              <a:gd name="connsiteY3" fmla="*/ 4728622 h 5538136"/>
              <a:gd name="connsiteX4" fmla="*/ 3657739 w 10447007"/>
              <a:gd name="connsiteY4" fmla="*/ 2980742 h 5538136"/>
              <a:gd name="connsiteX5" fmla="*/ 4280826 w 10447007"/>
              <a:gd name="connsiteY5" fmla="*/ 4162179 h 5538136"/>
              <a:gd name="connsiteX6" fmla="*/ 5130489 w 10447007"/>
              <a:gd name="connsiteY6" fmla="*/ 1791213 h 5538136"/>
              <a:gd name="connsiteX7" fmla="*/ 5737392 w 10447007"/>
              <a:gd name="connsiteY7" fmla="*/ 2519496 h 5538136"/>
              <a:gd name="connsiteX8" fmla="*/ 6303835 w 10447007"/>
              <a:gd name="connsiteY8" fmla="*/ 1006285 h 5538136"/>
              <a:gd name="connsiteX9" fmla="*/ 7048437 w 10447007"/>
              <a:gd name="connsiteY9" fmla="*/ 1772347 h 5538136"/>
              <a:gd name="connsiteX10" fmla="*/ 10447007 w 10447007"/>
              <a:gd name="connsiteY10" fmla="*/ 0 h 5538136"/>
              <a:gd name="connsiteX0" fmla="*/ 1122664 w 10342635"/>
              <a:gd name="connsiteY0" fmla="*/ 5292489 h 5626951"/>
              <a:gd name="connsiteX1" fmla="*/ 2125 w 10342635"/>
              <a:gd name="connsiteY1" fmla="*/ 5390604 h 5626951"/>
              <a:gd name="connsiteX2" fmla="*/ 2007788 w 10342635"/>
              <a:gd name="connsiteY2" fmla="*/ 3474356 h 5626951"/>
              <a:gd name="connsiteX3" fmla="*/ 2703703 w 10342635"/>
              <a:gd name="connsiteY3" fmla="*/ 4728622 h 5626951"/>
              <a:gd name="connsiteX4" fmla="*/ 3553367 w 10342635"/>
              <a:gd name="connsiteY4" fmla="*/ 2980742 h 5626951"/>
              <a:gd name="connsiteX5" fmla="*/ 4176454 w 10342635"/>
              <a:gd name="connsiteY5" fmla="*/ 4162179 h 5626951"/>
              <a:gd name="connsiteX6" fmla="*/ 5026117 w 10342635"/>
              <a:gd name="connsiteY6" fmla="*/ 1791213 h 5626951"/>
              <a:gd name="connsiteX7" fmla="*/ 5633020 w 10342635"/>
              <a:gd name="connsiteY7" fmla="*/ 2519496 h 5626951"/>
              <a:gd name="connsiteX8" fmla="*/ 6199463 w 10342635"/>
              <a:gd name="connsiteY8" fmla="*/ 1006285 h 5626951"/>
              <a:gd name="connsiteX9" fmla="*/ 6944065 w 10342635"/>
              <a:gd name="connsiteY9" fmla="*/ 1772347 h 5626951"/>
              <a:gd name="connsiteX10" fmla="*/ 10342635 w 10342635"/>
              <a:gd name="connsiteY10" fmla="*/ 0 h 5626951"/>
              <a:gd name="connsiteX0" fmla="*/ 1126652 w 10346623"/>
              <a:gd name="connsiteY0" fmla="*/ 5292489 h 5626951"/>
              <a:gd name="connsiteX1" fmla="*/ 6113 w 10346623"/>
              <a:gd name="connsiteY1" fmla="*/ 5390604 h 5626951"/>
              <a:gd name="connsiteX2" fmla="*/ 2011776 w 10346623"/>
              <a:gd name="connsiteY2" fmla="*/ 3474356 h 5626951"/>
              <a:gd name="connsiteX3" fmla="*/ 2707691 w 10346623"/>
              <a:gd name="connsiteY3" fmla="*/ 4728622 h 5626951"/>
              <a:gd name="connsiteX4" fmla="*/ 3557355 w 10346623"/>
              <a:gd name="connsiteY4" fmla="*/ 2980742 h 5626951"/>
              <a:gd name="connsiteX5" fmla="*/ 4180442 w 10346623"/>
              <a:gd name="connsiteY5" fmla="*/ 4162179 h 5626951"/>
              <a:gd name="connsiteX6" fmla="*/ 5030105 w 10346623"/>
              <a:gd name="connsiteY6" fmla="*/ 1791213 h 5626951"/>
              <a:gd name="connsiteX7" fmla="*/ 5637008 w 10346623"/>
              <a:gd name="connsiteY7" fmla="*/ 2519496 h 5626951"/>
              <a:gd name="connsiteX8" fmla="*/ 6203451 w 10346623"/>
              <a:gd name="connsiteY8" fmla="*/ 1006285 h 5626951"/>
              <a:gd name="connsiteX9" fmla="*/ 6948053 w 10346623"/>
              <a:gd name="connsiteY9" fmla="*/ 1772347 h 5626951"/>
              <a:gd name="connsiteX10" fmla="*/ 10346623 w 10346623"/>
              <a:gd name="connsiteY10" fmla="*/ 0 h 5626951"/>
              <a:gd name="connsiteX0" fmla="*/ 1126653 w 10346624"/>
              <a:gd name="connsiteY0" fmla="*/ 5292489 h 5603903"/>
              <a:gd name="connsiteX1" fmla="*/ 6114 w 10346624"/>
              <a:gd name="connsiteY1" fmla="*/ 5390604 h 5603903"/>
              <a:gd name="connsiteX2" fmla="*/ 2011777 w 10346624"/>
              <a:gd name="connsiteY2" fmla="*/ 3474356 h 5603903"/>
              <a:gd name="connsiteX3" fmla="*/ 2707692 w 10346624"/>
              <a:gd name="connsiteY3" fmla="*/ 4728622 h 5603903"/>
              <a:gd name="connsiteX4" fmla="*/ 3557356 w 10346624"/>
              <a:gd name="connsiteY4" fmla="*/ 2980742 h 5603903"/>
              <a:gd name="connsiteX5" fmla="*/ 4180443 w 10346624"/>
              <a:gd name="connsiteY5" fmla="*/ 4162179 h 5603903"/>
              <a:gd name="connsiteX6" fmla="*/ 5030106 w 10346624"/>
              <a:gd name="connsiteY6" fmla="*/ 1791213 h 5603903"/>
              <a:gd name="connsiteX7" fmla="*/ 5637009 w 10346624"/>
              <a:gd name="connsiteY7" fmla="*/ 2519496 h 5603903"/>
              <a:gd name="connsiteX8" fmla="*/ 6203452 w 10346624"/>
              <a:gd name="connsiteY8" fmla="*/ 1006285 h 5603903"/>
              <a:gd name="connsiteX9" fmla="*/ 6948054 w 10346624"/>
              <a:gd name="connsiteY9" fmla="*/ 1772347 h 5603903"/>
              <a:gd name="connsiteX10" fmla="*/ 10346624 w 10346624"/>
              <a:gd name="connsiteY10" fmla="*/ 0 h 5603903"/>
              <a:gd name="connsiteX0" fmla="*/ 1178899 w 10346624"/>
              <a:gd name="connsiteY0" fmla="*/ 5462289 h 5647731"/>
              <a:gd name="connsiteX1" fmla="*/ 6114 w 10346624"/>
              <a:gd name="connsiteY1" fmla="*/ 5390604 h 5647731"/>
              <a:gd name="connsiteX2" fmla="*/ 2011777 w 10346624"/>
              <a:gd name="connsiteY2" fmla="*/ 3474356 h 5647731"/>
              <a:gd name="connsiteX3" fmla="*/ 2707692 w 10346624"/>
              <a:gd name="connsiteY3" fmla="*/ 4728622 h 5647731"/>
              <a:gd name="connsiteX4" fmla="*/ 3557356 w 10346624"/>
              <a:gd name="connsiteY4" fmla="*/ 2980742 h 5647731"/>
              <a:gd name="connsiteX5" fmla="*/ 4180443 w 10346624"/>
              <a:gd name="connsiteY5" fmla="*/ 4162179 h 5647731"/>
              <a:gd name="connsiteX6" fmla="*/ 5030106 w 10346624"/>
              <a:gd name="connsiteY6" fmla="*/ 1791213 h 5647731"/>
              <a:gd name="connsiteX7" fmla="*/ 5637009 w 10346624"/>
              <a:gd name="connsiteY7" fmla="*/ 2519496 h 5647731"/>
              <a:gd name="connsiteX8" fmla="*/ 6203452 w 10346624"/>
              <a:gd name="connsiteY8" fmla="*/ 1006285 h 5647731"/>
              <a:gd name="connsiteX9" fmla="*/ 6948054 w 10346624"/>
              <a:gd name="connsiteY9" fmla="*/ 1772347 h 5647731"/>
              <a:gd name="connsiteX10" fmla="*/ 10346624 w 10346624"/>
              <a:gd name="connsiteY10" fmla="*/ 0 h 5647731"/>
              <a:gd name="connsiteX0" fmla="*/ 1178899 w 10346624"/>
              <a:gd name="connsiteY0" fmla="*/ 5462289 h 5684628"/>
              <a:gd name="connsiteX1" fmla="*/ 6114 w 10346624"/>
              <a:gd name="connsiteY1" fmla="*/ 5390604 h 5684628"/>
              <a:gd name="connsiteX2" fmla="*/ 2011777 w 10346624"/>
              <a:gd name="connsiteY2" fmla="*/ 3474356 h 5684628"/>
              <a:gd name="connsiteX3" fmla="*/ 2707692 w 10346624"/>
              <a:gd name="connsiteY3" fmla="*/ 4728622 h 5684628"/>
              <a:gd name="connsiteX4" fmla="*/ 3557356 w 10346624"/>
              <a:gd name="connsiteY4" fmla="*/ 2980742 h 5684628"/>
              <a:gd name="connsiteX5" fmla="*/ 4180443 w 10346624"/>
              <a:gd name="connsiteY5" fmla="*/ 4162179 h 5684628"/>
              <a:gd name="connsiteX6" fmla="*/ 5030106 w 10346624"/>
              <a:gd name="connsiteY6" fmla="*/ 1791213 h 5684628"/>
              <a:gd name="connsiteX7" fmla="*/ 5637009 w 10346624"/>
              <a:gd name="connsiteY7" fmla="*/ 2519496 h 5684628"/>
              <a:gd name="connsiteX8" fmla="*/ 6203452 w 10346624"/>
              <a:gd name="connsiteY8" fmla="*/ 1006285 h 5684628"/>
              <a:gd name="connsiteX9" fmla="*/ 6948054 w 10346624"/>
              <a:gd name="connsiteY9" fmla="*/ 1772347 h 5684628"/>
              <a:gd name="connsiteX10" fmla="*/ 10346624 w 10346624"/>
              <a:gd name="connsiteY10" fmla="*/ 0 h 5684628"/>
              <a:gd name="connsiteX0" fmla="*/ 1244207 w 10346624"/>
              <a:gd name="connsiteY0" fmla="*/ 5514536 h 5705666"/>
              <a:gd name="connsiteX1" fmla="*/ 6114 w 10346624"/>
              <a:gd name="connsiteY1" fmla="*/ 5390604 h 5705666"/>
              <a:gd name="connsiteX2" fmla="*/ 2011777 w 10346624"/>
              <a:gd name="connsiteY2" fmla="*/ 3474356 h 5705666"/>
              <a:gd name="connsiteX3" fmla="*/ 2707692 w 10346624"/>
              <a:gd name="connsiteY3" fmla="*/ 4728622 h 5705666"/>
              <a:gd name="connsiteX4" fmla="*/ 3557356 w 10346624"/>
              <a:gd name="connsiteY4" fmla="*/ 2980742 h 5705666"/>
              <a:gd name="connsiteX5" fmla="*/ 4180443 w 10346624"/>
              <a:gd name="connsiteY5" fmla="*/ 4162179 h 5705666"/>
              <a:gd name="connsiteX6" fmla="*/ 5030106 w 10346624"/>
              <a:gd name="connsiteY6" fmla="*/ 1791213 h 5705666"/>
              <a:gd name="connsiteX7" fmla="*/ 5637009 w 10346624"/>
              <a:gd name="connsiteY7" fmla="*/ 2519496 h 5705666"/>
              <a:gd name="connsiteX8" fmla="*/ 6203452 w 10346624"/>
              <a:gd name="connsiteY8" fmla="*/ 1006285 h 5705666"/>
              <a:gd name="connsiteX9" fmla="*/ 6948054 w 10346624"/>
              <a:gd name="connsiteY9" fmla="*/ 1772347 h 5705666"/>
              <a:gd name="connsiteX10" fmla="*/ 10346624 w 10346624"/>
              <a:gd name="connsiteY10" fmla="*/ 0 h 5705666"/>
              <a:gd name="connsiteX0" fmla="*/ 1244207 w 10346624"/>
              <a:gd name="connsiteY0" fmla="*/ 5514536 h 5680480"/>
              <a:gd name="connsiteX1" fmla="*/ 6114 w 10346624"/>
              <a:gd name="connsiteY1" fmla="*/ 5390604 h 5680480"/>
              <a:gd name="connsiteX2" fmla="*/ 2011777 w 10346624"/>
              <a:gd name="connsiteY2" fmla="*/ 3474356 h 5680480"/>
              <a:gd name="connsiteX3" fmla="*/ 2707692 w 10346624"/>
              <a:gd name="connsiteY3" fmla="*/ 4728622 h 5680480"/>
              <a:gd name="connsiteX4" fmla="*/ 3557356 w 10346624"/>
              <a:gd name="connsiteY4" fmla="*/ 2980742 h 5680480"/>
              <a:gd name="connsiteX5" fmla="*/ 4180443 w 10346624"/>
              <a:gd name="connsiteY5" fmla="*/ 4162179 h 5680480"/>
              <a:gd name="connsiteX6" fmla="*/ 5030106 w 10346624"/>
              <a:gd name="connsiteY6" fmla="*/ 1791213 h 5680480"/>
              <a:gd name="connsiteX7" fmla="*/ 5637009 w 10346624"/>
              <a:gd name="connsiteY7" fmla="*/ 2519496 h 5680480"/>
              <a:gd name="connsiteX8" fmla="*/ 6203452 w 10346624"/>
              <a:gd name="connsiteY8" fmla="*/ 1006285 h 5680480"/>
              <a:gd name="connsiteX9" fmla="*/ 6948054 w 10346624"/>
              <a:gd name="connsiteY9" fmla="*/ 1772347 h 5680480"/>
              <a:gd name="connsiteX10" fmla="*/ 10346624 w 10346624"/>
              <a:gd name="connsiteY10" fmla="*/ 0 h 5680480"/>
              <a:gd name="connsiteX0" fmla="*/ 1218172 w 10320589"/>
              <a:gd name="connsiteY0" fmla="*/ 5514536 h 5713996"/>
              <a:gd name="connsiteX1" fmla="*/ 6202 w 10320589"/>
              <a:gd name="connsiteY1" fmla="*/ 5442849 h 5713996"/>
              <a:gd name="connsiteX2" fmla="*/ 1985742 w 10320589"/>
              <a:gd name="connsiteY2" fmla="*/ 3474356 h 5713996"/>
              <a:gd name="connsiteX3" fmla="*/ 2681657 w 10320589"/>
              <a:gd name="connsiteY3" fmla="*/ 4728622 h 5713996"/>
              <a:gd name="connsiteX4" fmla="*/ 3531321 w 10320589"/>
              <a:gd name="connsiteY4" fmla="*/ 2980742 h 5713996"/>
              <a:gd name="connsiteX5" fmla="*/ 4154408 w 10320589"/>
              <a:gd name="connsiteY5" fmla="*/ 4162179 h 5713996"/>
              <a:gd name="connsiteX6" fmla="*/ 5004071 w 10320589"/>
              <a:gd name="connsiteY6" fmla="*/ 1791213 h 5713996"/>
              <a:gd name="connsiteX7" fmla="*/ 5610974 w 10320589"/>
              <a:gd name="connsiteY7" fmla="*/ 2519496 h 5713996"/>
              <a:gd name="connsiteX8" fmla="*/ 6177417 w 10320589"/>
              <a:gd name="connsiteY8" fmla="*/ 1006285 h 5713996"/>
              <a:gd name="connsiteX9" fmla="*/ 6922019 w 10320589"/>
              <a:gd name="connsiteY9" fmla="*/ 1772347 h 5713996"/>
              <a:gd name="connsiteX10" fmla="*/ 10320589 w 10320589"/>
              <a:gd name="connsiteY10" fmla="*/ 0 h 5713996"/>
              <a:gd name="connsiteX0" fmla="*/ 1229345 w 10331762"/>
              <a:gd name="connsiteY0" fmla="*/ 5514536 h 5713996"/>
              <a:gd name="connsiteX1" fmla="*/ 17375 w 10331762"/>
              <a:gd name="connsiteY1" fmla="*/ 5442849 h 5713996"/>
              <a:gd name="connsiteX2" fmla="*/ 1996915 w 10331762"/>
              <a:gd name="connsiteY2" fmla="*/ 3474356 h 5713996"/>
              <a:gd name="connsiteX3" fmla="*/ 2692830 w 10331762"/>
              <a:gd name="connsiteY3" fmla="*/ 4728622 h 5713996"/>
              <a:gd name="connsiteX4" fmla="*/ 3542494 w 10331762"/>
              <a:gd name="connsiteY4" fmla="*/ 2980742 h 5713996"/>
              <a:gd name="connsiteX5" fmla="*/ 4165581 w 10331762"/>
              <a:gd name="connsiteY5" fmla="*/ 4162179 h 5713996"/>
              <a:gd name="connsiteX6" fmla="*/ 5015244 w 10331762"/>
              <a:gd name="connsiteY6" fmla="*/ 1791213 h 5713996"/>
              <a:gd name="connsiteX7" fmla="*/ 5622147 w 10331762"/>
              <a:gd name="connsiteY7" fmla="*/ 2519496 h 5713996"/>
              <a:gd name="connsiteX8" fmla="*/ 6188590 w 10331762"/>
              <a:gd name="connsiteY8" fmla="*/ 1006285 h 5713996"/>
              <a:gd name="connsiteX9" fmla="*/ 6933192 w 10331762"/>
              <a:gd name="connsiteY9" fmla="*/ 1772347 h 5713996"/>
              <a:gd name="connsiteX10" fmla="*/ 10331762 w 10331762"/>
              <a:gd name="connsiteY10" fmla="*/ 0 h 5713996"/>
              <a:gd name="connsiteX0" fmla="*/ 1190511 w 10292928"/>
              <a:gd name="connsiteY0" fmla="*/ 5514536 h 5816280"/>
              <a:gd name="connsiteX1" fmla="*/ 17726 w 10292928"/>
              <a:gd name="connsiteY1" fmla="*/ 5586525 h 5816280"/>
              <a:gd name="connsiteX2" fmla="*/ 1958081 w 10292928"/>
              <a:gd name="connsiteY2" fmla="*/ 3474356 h 5816280"/>
              <a:gd name="connsiteX3" fmla="*/ 2653996 w 10292928"/>
              <a:gd name="connsiteY3" fmla="*/ 4728622 h 5816280"/>
              <a:gd name="connsiteX4" fmla="*/ 3503660 w 10292928"/>
              <a:gd name="connsiteY4" fmla="*/ 2980742 h 5816280"/>
              <a:gd name="connsiteX5" fmla="*/ 4126747 w 10292928"/>
              <a:gd name="connsiteY5" fmla="*/ 4162179 h 5816280"/>
              <a:gd name="connsiteX6" fmla="*/ 4976410 w 10292928"/>
              <a:gd name="connsiteY6" fmla="*/ 1791213 h 5816280"/>
              <a:gd name="connsiteX7" fmla="*/ 5583313 w 10292928"/>
              <a:gd name="connsiteY7" fmla="*/ 2519496 h 5816280"/>
              <a:gd name="connsiteX8" fmla="*/ 6149756 w 10292928"/>
              <a:gd name="connsiteY8" fmla="*/ 1006285 h 5816280"/>
              <a:gd name="connsiteX9" fmla="*/ 6894358 w 10292928"/>
              <a:gd name="connsiteY9" fmla="*/ 1772347 h 5816280"/>
              <a:gd name="connsiteX10" fmla="*/ 10292928 w 10292928"/>
              <a:gd name="connsiteY10" fmla="*/ 0 h 5816280"/>
              <a:gd name="connsiteX0" fmla="*/ 1190510 w 10292927"/>
              <a:gd name="connsiteY0" fmla="*/ 5514536 h 5816280"/>
              <a:gd name="connsiteX1" fmla="*/ 17725 w 10292927"/>
              <a:gd name="connsiteY1" fmla="*/ 5586525 h 5816280"/>
              <a:gd name="connsiteX2" fmla="*/ 1958080 w 10292927"/>
              <a:gd name="connsiteY2" fmla="*/ 3474356 h 5816280"/>
              <a:gd name="connsiteX3" fmla="*/ 2653995 w 10292927"/>
              <a:gd name="connsiteY3" fmla="*/ 4728622 h 5816280"/>
              <a:gd name="connsiteX4" fmla="*/ 3503659 w 10292927"/>
              <a:gd name="connsiteY4" fmla="*/ 2980742 h 5816280"/>
              <a:gd name="connsiteX5" fmla="*/ 4126746 w 10292927"/>
              <a:gd name="connsiteY5" fmla="*/ 4162179 h 5816280"/>
              <a:gd name="connsiteX6" fmla="*/ 4976409 w 10292927"/>
              <a:gd name="connsiteY6" fmla="*/ 1791213 h 5816280"/>
              <a:gd name="connsiteX7" fmla="*/ 5583312 w 10292927"/>
              <a:gd name="connsiteY7" fmla="*/ 2519496 h 5816280"/>
              <a:gd name="connsiteX8" fmla="*/ 6149755 w 10292927"/>
              <a:gd name="connsiteY8" fmla="*/ 1006285 h 5816280"/>
              <a:gd name="connsiteX9" fmla="*/ 6894357 w 10292927"/>
              <a:gd name="connsiteY9" fmla="*/ 1772347 h 5816280"/>
              <a:gd name="connsiteX10" fmla="*/ 10292927 w 10292927"/>
              <a:gd name="connsiteY10" fmla="*/ 0 h 5816280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  <a:gd name="connsiteX0" fmla="*/ 1190510 w 9809651"/>
              <a:gd name="connsiteY0" fmla="*/ 5658213 h 5959957"/>
              <a:gd name="connsiteX1" fmla="*/ 17725 w 9809651"/>
              <a:gd name="connsiteY1" fmla="*/ 5730202 h 5959957"/>
              <a:gd name="connsiteX2" fmla="*/ 1958080 w 9809651"/>
              <a:gd name="connsiteY2" fmla="*/ 3618033 h 5959957"/>
              <a:gd name="connsiteX3" fmla="*/ 2653995 w 9809651"/>
              <a:gd name="connsiteY3" fmla="*/ 4872299 h 5959957"/>
              <a:gd name="connsiteX4" fmla="*/ 3503659 w 9809651"/>
              <a:gd name="connsiteY4" fmla="*/ 3124419 h 5959957"/>
              <a:gd name="connsiteX5" fmla="*/ 4126746 w 9809651"/>
              <a:gd name="connsiteY5" fmla="*/ 4305856 h 5959957"/>
              <a:gd name="connsiteX6" fmla="*/ 4976409 w 9809651"/>
              <a:gd name="connsiteY6" fmla="*/ 1934890 h 5959957"/>
              <a:gd name="connsiteX7" fmla="*/ 5583312 w 9809651"/>
              <a:gd name="connsiteY7" fmla="*/ 2663173 h 5959957"/>
              <a:gd name="connsiteX8" fmla="*/ 6149755 w 9809651"/>
              <a:gd name="connsiteY8" fmla="*/ 1149962 h 5959957"/>
              <a:gd name="connsiteX9" fmla="*/ 6894357 w 9809651"/>
              <a:gd name="connsiteY9" fmla="*/ 1916024 h 5959957"/>
              <a:gd name="connsiteX10" fmla="*/ 9809651 w 9809651"/>
              <a:gd name="connsiteY10" fmla="*/ 0 h 59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9651" h="5959957">
                <a:moveTo>
                  <a:pt x="1190510" y="5658213"/>
                </a:moveTo>
                <a:cubicBezTo>
                  <a:pt x="992947" y="5720347"/>
                  <a:pt x="284364" y="6257692"/>
                  <a:pt x="17725" y="5730202"/>
                </a:cubicBezTo>
                <a:cubicBezTo>
                  <a:pt x="-196667" y="5176589"/>
                  <a:pt x="1597693" y="3619829"/>
                  <a:pt x="1958080" y="3618033"/>
                </a:cubicBezTo>
                <a:cubicBezTo>
                  <a:pt x="2343801" y="3631520"/>
                  <a:pt x="2438207" y="4891180"/>
                  <a:pt x="2653995" y="4872299"/>
                </a:cubicBezTo>
                <a:cubicBezTo>
                  <a:pt x="2880571" y="4872299"/>
                  <a:pt x="3244714" y="3140604"/>
                  <a:pt x="3503659" y="3124419"/>
                </a:cubicBezTo>
                <a:cubicBezTo>
                  <a:pt x="3703263" y="3105537"/>
                  <a:pt x="3959510" y="4308553"/>
                  <a:pt x="4126746" y="4305856"/>
                </a:cubicBezTo>
                <a:cubicBezTo>
                  <a:pt x="4296679" y="4292369"/>
                  <a:pt x="4652728" y="1932193"/>
                  <a:pt x="4976409" y="1934890"/>
                </a:cubicBezTo>
                <a:cubicBezTo>
                  <a:pt x="5267723" y="1942982"/>
                  <a:pt x="5381011" y="2663173"/>
                  <a:pt x="5583312" y="2663173"/>
                </a:cubicBezTo>
                <a:cubicBezTo>
                  <a:pt x="5796402" y="2646989"/>
                  <a:pt x="5952849" y="1158054"/>
                  <a:pt x="6149755" y="1149962"/>
                </a:cubicBezTo>
                <a:cubicBezTo>
                  <a:pt x="6373634" y="1149962"/>
                  <a:pt x="6630018" y="1899840"/>
                  <a:pt x="6894357" y="1916024"/>
                </a:cubicBezTo>
                <a:cubicBezTo>
                  <a:pt x="7178365" y="1911577"/>
                  <a:pt x="8381735" y="563131"/>
                  <a:pt x="9809651" y="0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B14FF975-118A-4033-B437-6FB06DF9BBFC}"/>
              </a:ext>
            </a:extLst>
          </p:cNvPr>
          <p:cNvGrpSpPr/>
          <p:nvPr/>
        </p:nvGrpSpPr>
        <p:grpSpPr>
          <a:xfrm>
            <a:off x="1308291" y="1779112"/>
            <a:ext cx="5383089" cy="3796702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F67CC57-680F-4D88-B0E7-A78E6215EB9B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xmlns="" id="{2E048504-1A31-4DD4-8B6D-550ABD6C8BA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xmlns="" id="{3802D82E-72D9-497A-BCA0-E7E2AB0557FB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5BAC6C0E-DCF5-47CB-9691-D59A12130EEE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8E3BB9B0-7215-48D2-B10E-C65541193B26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54779196-C7AD-4231-9765-4782379B1602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49FE8E6A-22FB-4266-84B2-E6D634BEED8D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9D471912-F973-4876-8B38-68D14F7AFF33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DD51A8C5-5F9A-4958-A552-9F1D60886A8C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0AA52447-3CD3-4DDA-8B90-499BC1F17F8E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470817BA-062C-43A2-A0B9-2DBF6E8C21C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1EBDD904-55A2-4816-AA26-6B2654F0B96F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40280E9D-BFD0-4D0A-8DB5-84003673F563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D8CF5801-458D-4BCC-A4A0-73B33CCE41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D1397DBA-13AE-4F26-9B34-B6D72717466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18D94207-7C82-4BC8-87B8-6832CF9F36B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572221E2-919D-4BC3-BF8F-6F62F6058A27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4913B20C-DC34-413E-8BF2-D1124FE5D09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F1777A39-DB29-4785-9FC7-DF74564FEC84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474ACCF1-BA84-414A-AF29-9C78A0BD5AD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C78EDAF-942E-461F-AD82-D96535A465E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C67EE961-B969-4657-B157-05338E38E061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ADBB9D2F-89FD-4AF1-ADAD-8056886B800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E30DF5A9-6EA7-4FDA-BE18-76940A8F195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9BF3B394-11D9-47CB-8D1B-61046123C979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D3012A4F-F016-4B31-BCB1-CAA72AECFB0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5AE13E9D-6744-4727-B56B-B5C975C89923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0D33D65D-7139-409E-A889-1C318A82E42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B022AB4C-2C11-43CF-82E6-B2140625589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B616DB71-EA44-4AFC-A142-AEF8F972B5E4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F51296B0-D8B9-4B41-AD95-511078AFC87A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2E39968F-8B6D-4F50-882F-ECC56BED16E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1F418AC9-3364-4168-84B8-F644F7C2487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4E6EE99F-7D7E-4F40-B4BD-3F00D9A85A0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91C7EE1E-4B6A-4A64-8559-06C069782C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444CB644-8CFE-4484-963A-C34E06A3748F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6AF8AF51-6E58-4769-993D-01E8FF46A106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524648BB-6CD9-47F8-A05C-38D7573DB6C7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CF527F79-E8C9-492C-B1A3-A2196773122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A90BE6B1-3A58-4131-B59B-81A98D5C745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BC4BDDD-263F-462C-A4AB-72ABE1DEA0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5C6984ED-C19C-45D8-A931-92CDB504AFB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5983046B-8577-4AFA-B894-7BACCFEB31F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43B0590-C98E-4194-BEA9-03528A9E010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228F9A40-6CC0-4957-97E3-E97BEC1F69B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B393B20D-0B7F-49A1-B706-FB5D9A01D6B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7CEB36B-5EAB-46D8-A321-DE30DD6272E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D1CDC9F6-95FD-45CA-B684-5161A9A1D75B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F4F5A549-A4B5-4962-872F-61D280739ADD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7CDDBC8D-8B72-44DD-8FF3-DA5F9540993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1C5A7781-1A1D-409F-9537-4406D47C78B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D301871C-790C-4F3F-871F-0576B28E9B1C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5E7D4BD8-5362-4340-9843-2F26E49F343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AB388C46-185D-4708-8B8A-ED4F43983C5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BDBDCA4C-3219-401C-9DF0-27C1EDD2DFC6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E815FC1F-F675-4334-BF88-DE771EBA9E3C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07211C35-DD82-4A52-88A9-A32F3533256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8D606675-DFD0-49AF-9E0C-616AB4428082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741A0C90-E424-42EC-B6AE-2AF54FD955B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547FB384-36DC-429A-B0A1-0E2FCAC1185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2103559E-3B49-44D8-90A1-21F476BD1AA2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4F02922C-FE23-4220-BD84-431D837A0A2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8E4E9A8A-5019-4A5A-996D-50AF682CDFE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2B0DCB2-6EFE-400B-9865-1D59FFE51B8D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A97C0542-7C86-4062-AA82-680AE871941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E9F954A2-E915-4FF2-B3F9-13879CCFD48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DFF7F25D-5816-4A6B-BD98-641BCDA53B32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55A61CC7-BC92-42F0-8962-6973D13D49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5EF9A117-A5E6-4E8C-B470-A91BCE4C520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75991A23-58F5-4DE4-BA96-B2872EC3A5BE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D84EEC75-574E-49F7-93FA-721BA05734A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4380B2D4-E80D-4459-AB09-3D9FC9E62476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32A21CA7-0694-408D-B18A-4CD23E1E36F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C4F5DEAE-2478-4C50-9EA0-57C01B3F7B2B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573BE5B5-1CDF-41CC-AFB3-CA0F6C102F6B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38E5988E-D604-4CEE-9C39-BAC30B4E63B1}"/>
              </a:ext>
            </a:extLst>
          </p:cNvPr>
          <p:cNvSpPr/>
          <p:nvPr/>
        </p:nvSpPr>
        <p:spPr>
          <a:xfrm>
            <a:off x="-39754" y="4173201"/>
            <a:ext cx="5802859" cy="246613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727BD9C4-8ECF-4924-A848-03CBAEDF85A7}"/>
              </a:ext>
            </a:extLst>
          </p:cNvPr>
          <p:cNvSpPr/>
          <p:nvPr/>
        </p:nvSpPr>
        <p:spPr>
          <a:xfrm>
            <a:off x="8149636" y="702897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AF094B74-CCDA-4798-8975-A902B1D0A4B9}"/>
              </a:ext>
            </a:extLst>
          </p:cNvPr>
          <p:cNvGrpSpPr/>
          <p:nvPr/>
        </p:nvGrpSpPr>
        <p:grpSpPr>
          <a:xfrm>
            <a:off x="5263067" y="3219783"/>
            <a:ext cx="1023769" cy="369332"/>
            <a:chOff x="6409688" y="3227337"/>
            <a:chExt cx="1023769" cy="369332"/>
          </a:xfrm>
        </p:grpSpPr>
        <p:sp>
          <p:nvSpPr>
            <p:cNvPr id="108" name="Arrow: Pentagon 107">
              <a:extLst>
                <a:ext uri="{FF2B5EF4-FFF2-40B4-BE49-F238E27FC236}">
                  <a16:creationId xmlns:a16="http://schemas.microsoft.com/office/drawing/2014/main" xmlns="" id="{851936D1-2CA5-4B3B-8EBB-E7912FDCB4BC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xmlns="" id="{15BE69B1-AA5D-4042-B68D-754FB88B9BEE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xmlns="" id="{10492DA5-C6B3-4400-860B-E3A39FBA455F}"/>
              </a:ext>
            </a:extLst>
          </p:cNvPr>
          <p:cNvGrpSpPr/>
          <p:nvPr/>
        </p:nvGrpSpPr>
        <p:grpSpPr>
          <a:xfrm>
            <a:off x="3426704" y="2623481"/>
            <a:ext cx="1023769" cy="369332"/>
            <a:chOff x="6607592" y="3846877"/>
            <a:chExt cx="1023769" cy="369332"/>
          </a:xfrm>
        </p:grpSpPr>
        <p:sp>
          <p:nvSpPr>
            <p:cNvPr id="109" name="Arrow: Pentagon 108">
              <a:extLst>
                <a:ext uri="{FF2B5EF4-FFF2-40B4-BE49-F238E27FC236}">
                  <a16:creationId xmlns:a16="http://schemas.microsoft.com/office/drawing/2014/main" xmlns="" id="{41B16EAE-2D2C-4BAF-8314-559326041684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29A27C07-1699-4BFC-813A-9E39A2DB5D5E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B10C1DE4-EE22-416A-9AF1-EB7F7541791F}"/>
              </a:ext>
            </a:extLst>
          </p:cNvPr>
          <p:cNvGrpSpPr/>
          <p:nvPr/>
        </p:nvGrpSpPr>
        <p:grpSpPr>
          <a:xfrm>
            <a:off x="1204298" y="3769660"/>
            <a:ext cx="1023769" cy="369332"/>
            <a:chOff x="6607592" y="3846877"/>
            <a:chExt cx="1023769" cy="369332"/>
          </a:xfrm>
        </p:grpSpPr>
        <p:sp>
          <p:nvSpPr>
            <p:cNvPr id="118" name="Arrow: Pentagon 117">
              <a:extLst>
                <a:ext uri="{FF2B5EF4-FFF2-40B4-BE49-F238E27FC236}">
                  <a16:creationId xmlns:a16="http://schemas.microsoft.com/office/drawing/2014/main" xmlns="" id="{EF63FC94-47F3-4847-8EBF-693CA4AC770F}"/>
                </a:ext>
              </a:extLst>
            </p:cNvPr>
            <p:cNvSpPr/>
            <p:nvPr/>
          </p:nvSpPr>
          <p:spPr>
            <a:xfrm>
              <a:off x="6607592" y="3848663"/>
              <a:ext cx="1023769" cy="36576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E9DF61ED-FB01-43FA-8D02-69B5B82F7341}"/>
                </a:ext>
              </a:extLst>
            </p:cNvPr>
            <p:cNvSpPr txBox="1"/>
            <p:nvPr/>
          </p:nvSpPr>
          <p:spPr>
            <a:xfrm>
              <a:off x="6640850" y="384687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SELL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68594359-80FD-484D-B4D1-781567B7026F}"/>
              </a:ext>
            </a:extLst>
          </p:cNvPr>
          <p:cNvGrpSpPr/>
          <p:nvPr/>
        </p:nvGrpSpPr>
        <p:grpSpPr>
          <a:xfrm>
            <a:off x="2768564" y="4992403"/>
            <a:ext cx="1023769" cy="369332"/>
            <a:chOff x="6409688" y="3227337"/>
            <a:chExt cx="1023769" cy="369332"/>
          </a:xfrm>
        </p:grpSpPr>
        <p:sp>
          <p:nvSpPr>
            <p:cNvPr id="124" name="Arrow: Pentagon 123">
              <a:extLst>
                <a:ext uri="{FF2B5EF4-FFF2-40B4-BE49-F238E27FC236}">
                  <a16:creationId xmlns:a16="http://schemas.microsoft.com/office/drawing/2014/main" xmlns="" id="{70F1BF7B-F968-4F5B-AB4E-F7B1618B218A}"/>
                </a:ext>
              </a:extLst>
            </p:cNvPr>
            <p:cNvSpPr/>
            <p:nvPr/>
          </p:nvSpPr>
          <p:spPr>
            <a:xfrm flipH="1">
              <a:off x="6409688" y="3229123"/>
              <a:ext cx="1023769" cy="36576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8E9E9B7B-FF8E-4F8A-822D-6FF975A8155F}"/>
                </a:ext>
              </a:extLst>
            </p:cNvPr>
            <p:cNvSpPr txBox="1"/>
            <p:nvPr/>
          </p:nvSpPr>
          <p:spPr>
            <a:xfrm>
              <a:off x="6640850" y="3227337"/>
              <a:ext cx="7732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BUY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xmlns="" id="{76863823-0264-47BD-9D94-17368E3ADA8D}"/>
              </a:ext>
            </a:extLst>
          </p:cNvPr>
          <p:cNvGrpSpPr/>
          <p:nvPr/>
        </p:nvGrpSpPr>
        <p:grpSpPr>
          <a:xfrm>
            <a:off x="6603144" y="3133491"/>
            <a:ext cx="5029509" cy="3547322"/>
            <a:chOff x="1102808" y="1419517"/>
            <a:chExt cx="5383089" cy="3796702"/>
          </a:xfrm>
        </p:grpSpPr>
        <p:grpSp>
          <p:nvGrpSpPr>
            <p:cNvPr id="219" name="Group 5">
              <a:extLst>
                <a:ext uri="{FF2B5EF4-FFF2-40B4-BE49-F238E27FC236}">
                  <a16:creationId xmlns:a16="http://schemas.microsoft.com/office/drawing/2014/main" xmlns="" id="{B0C13B6F-F5D7-4636-A6E9-F303F5EDFC31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92" name="Rectangle: Rounded Corners 78">
                <a:extLst>
                  <a:ext uri="{FF2B5EF4-FFF2-40B4-BE49-F238E27FC236}">
                    <a16:creationId xmlns:a16="http://schemas.microsoft.com/office/drawing/2014/main" xmlns="" id="{B7E24293-B308-4A2E-91FB-06A3EAC5731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Rectangle: Rounded Corners 79">
                <a:extLst>
                  <a:ext uri="{FF2B5EF4-FFF2-40B4-BE49-F238E27FC236}">
                    <a16:creationId xmlns:a16="http://schemas.microsoft.com/office/drawing/2014/main" xmlns="" id="{8BB2E2F7-D8EA-45FF-9796-E550F96B3EA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0" name="Group 6">
              <a:extLst>
                <a:ext uri="{FF2B5EF4-FFF2-40B4-BE49-F238E27FC236}">
                  <a16:creationId xmlns:a16="http://schemas.microsoft.com/office/drawing/2014/main" xmlns="" id="{11AD28C9-10AB-4E08-A6F4-E7025B272C2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290" name="Rectangle: Rounded Corners 76">
                <a:extLst>
                  <a:ext uri="{FF2B5EF4-FFF2-40B4-BE49-F238E27FC236}">
                    <a16:creationId xmlns:a16="http://schemas.microsoft.com/office/drawing/2014/main" xmlns="" id="{3892E0A8-B0C0-4A40-A858-BDC67ED5158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Rectangle: Rounded Corners 77">
                <a:extLst>
                  <a:ext uri="{FF2B5EF4-FFF2-40B4-BE49-F238E27FC236}">
                    <a16:creationId xmlns:a16="http://schemas.microsoft.com/office/drawing/2014/main" xmlns="" id="{22129688-8D79-4D2D-B3AF-8017CE8DC4A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1" name="Group 7">
              <a:extLst>
                <a:ext uri="{FF2B5EF4-FFF2-40B4-BE49-F238E27FC236}">
                  <a16:creationId xmlns:a16="http://schemas.microsoft.com/office/drawing/2014/main" xmlns="" id="{BCD83BD0-D96B-4E50-96DB-ADF7D2977AEF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288" name="Rectangle: Rounded Corners 74">
                <a:extLst>
                  <a:ext uri="{FF2B5EF4-FFF2-40B4-BE49-F238E27FC236}">
                    <a16:creationId xmlns:a16="http://schemas.microsoft.com/office/drawing/2014/main" xmlns="" id="{F19036ED-7920-4831-A47A-07720C52EF29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Rectangle: Rounded Corners 75">
                <a:extLst>
                  <a:ext uri="{FF2B5EF4-FFF2-40B4-BE49-F238E27FC236}">
                    <a16:creationId xmlns:a16="http://schemas.microsoft.com/office/drawing/2014/main" xmlns="" id="{7D99562B-3796-469E-B735-CB6C9C6790AE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2" name="Group 8">
              <a:extLst>
                <a:ext uri="{FF2B5EF4-FFF2-40B4-BE49-F238E27FC236}">
                  <a16:creationId xmlns:a16="http://schemas.microsoft.com/office/drawing/2014/main" xmlns="" id="{C26ECE46-AA4C-4B25-B47C-13AE275D8E9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286" name="Rectangle: Rounded Corners 72">
                <a:extLst>
                  <a:ext uri="{FF2B5EF4-FFF2-40B4-BE49-F238E27FC236}">
                    <a16:creationId xmlns:a16="http://schemas.microsoft.com/office/drawing/2014/main" xmlns="" id="{3D20AFCA-89C7-47FB-A44F-42424A3A6D5C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Rectangle: Rounded Corners 73">
                <a:extLst>
                  <a:ext uri="{FF2B5EF4-FFF2-40B4-BE49-F238E27FC236}">
                    <a16:creationId xmlns:a16="http://schemas.microsoft.com/office/drawing/2014/main" xmlns="" id="{6C0519A9-9972-4A39-9D57-3D8431914634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3" name="Group 9">
              <a:extLst>
                <a:ext uri="{FF2B5EF4-FFF2-40B4-BE49-F238E27FC236}">
                  <a16:creationId xmlns:a16="http://schemas.microsoft.com/office/drawing/2014/main" xmlns="" id="{26F6AF53-B7A9-4A72-93CA-55152E417049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284" name="Rectangle: Rounded Corners 70">
                <a:extLst>
                  <a:ext uri="{FF2B5EF4-FFF2-40B4-BE49-F238E27FC236}">
                    <a16:creationId xmlns:a16="http://schemas.microsoft.com/office/drawing/2014/main" xmlns="" id="{FEA47E80-CB79-4CF0-B162-1A8D1CB1DA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Rectangle: Rounded Corners 71">
                <a:extLst>
                  <a:ext uri="{FF2B5EF4-FFF2-40B4-BE49-F238E27FC236}">
                    <a16:creationId xmlns:a16="http://schemas.microsoft.com/office/drawing/2014/main" xmlns="" id="{96BA18C7-74C6-49BB-BFC2-2FDFC8A284C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10">
              <a:extLst>
                <a:ext uri="{FF2B5EF4-FFF2-40B4-BE49-F238E27FC236}">
                  <a16:creationId xmlns:a16="http://schemas.microsoft.com/office/drawing/2014/main" xmlns="" id="{F6784D99-5A82-46CF-BB60-B3BE1824EE25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282" name="Rectangle: Rounded Corners 68">
                <a:extLst>
                  <a:ext uri="{FF2B5EF4-FFF2-40B4-BE49-F238E27FC236}">
                    <a16:creationId xmlns:a16="http://schemas.microsoft.com/office/drawing/2014/main" xmlns="" id="{0734614C-EABF-4A7D-B569-6CB5771D7022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Rectangle: Rounded Corners 69">
                <a:extLst>
                  <a:ext uri="{FF2B5EF4-FFF2-40B4-BE49-F238E27FC236}">
                    <a16:creationId xmlns:a16="http://schemas.microsoft.com/office/drawing/2014/main" xmlns="" id="{C19DD04E-0E29-411D-AB5D-15ACB2CCB541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5" name="Group 11">
              <a:extLst>
                <a:ext uri="{FF2B5EF4-FFF2-40B4-BE49-F238E27FC236}">
                  <a16:creationId xmlns:a16="http://schemas.microsoft.com/office/drawing/2014/main" xmlns="" id="{3AA5A176-326A-4BC6-BF23-432A2867F917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280" name="Rectangle: Rounded Corners 66">
                <a:extLst>
                  <a:ext uri="{FF2B5EF4-FFF2-40B4-BE49-F238E27FC236}">
                    <a16:creationId xmlns:a16="http://schemas.microsoft.com/office/drawing/2014/main" xmlns="" id="{BED244ED-109B-432E-B1B4-44090529F17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Rectangle: Rounded Corners 67">
                <a:extLst>
                  <a:ext uri="{FF2B5EF4-FFF2-40B4-BE49-F238E27FC236}">
                    <a16:creationId xmlns:a16="http://schemas.microsoft.com/office/drawing/2014/main" xmlns="" id="{1FF36800-67C9-4153-858A-A550D4FDD9F4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6" name="Group 12">
              <a:extLst>
                <a:ext uri="{FF2B5EF4-FFF2-40B4-BE49-F238E27FC236}">
                  <a16:creationId xmlns:a16="http://schemas.microsoft.com/office/drawing/2014/main" xmlns="" id="{7B83453A-D088-472F-81EE-22288C4F84D3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278" name="Rectangle: Rounded Corners 64">
                <a:extLst>
                  <a:ext uri="{FF2B5EF4-FFF2-40B4-BE49-F238E27FC236}">
                    <a16:creationId xmlns:a16="http://schemas.microsoft.com/office/drawing/2014/main" xmlns="" id="{77B57AAA-F5B1-4F5D-9EB6-06BF15EF1BF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Rectangle: Rounded Corners 65">
                <a:extLst>
                  <a:ext uri="{FF2B5EF4-FFF2-40B4-BE49-F238E27FC236}">
                    <a16:creationId xmlns:a16="http://schemas.microsoft.com/office/drawing/2014/main" xmlns="" id="{11909073-C268-4CCC-92F9-F67D1FA08BE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7" name="Group 13">
              <a:extLst>
                <a:ext uri="{FF2B5EF4-FFF2-40B4-BE49-F238E27FC236}">
                  <a16:creationId xmlns:a16="http://schemas.microsoft.com/office/drawing/2014/main" xmlns="" id="{F47016D0-7905-4B64-8FA9-9A7674B0E4AE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76" name="Rectangle: Rounded Corners 62">
                <a:extLst>
                  <a:ext uri="{FF2B5EF4-FFF2-40B4-BE49-F238E27FC236}">
                    <a16:creationId xmlns:a16="http://schemas.microsoft.com/office/drawing/2014/main" xmlns="" id="{FD5D7223-E9FF-4DF4-A65F-E68BBF91C04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Rectangle: Rounded Corners 63">
                <a:extLst>
                  <a:ext uri="{FF2B5EF4-FFF2-40B4-BE49-F238E27FC236}">
                    <a16:creationId xmlns:a16="http://schemas.microsoft.com/office/drawing/2014/main" xmlns="" id="{5A60F071-392C-4663-845C-D8E7DA2EF29A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14">
              <a:extLst>
                <a:ext uri="{FF2B5EF4-FFF2-40B4-BE49-F238E27FC236}">
                  <a16:creationId xmlns:a16="http://schemas.microsoft.com/office/drawing/2014/main" xmlns="" id="{C3012870-1943-480C-8666-326C8D5D12A2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274" name="Rectangle: Rounded Corners 60">
                <a:extLst>
                  <a:ext uri="{FF2B5EF4-FFF2-40B4-BE49-F238E27FC236}">
                    <a16:creationId xmlns:a16="http://schemas.microsoft.com/office/drawing/2014/main" xmlns="" id="{9D01AD8C-DA03-42E9-AEBC-D82F46ED1207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Rectangle: Rounded Corners 61">
                <a:extLst>
                  <a:ext uri="{FF2B5EF4-FFF2-40B4-BE49-F238E27FC236}">
                    <a16:creationId xmlns:a16="http://schemas.microsoft.com/office/drawing/2014/main" xmlns="" id="{E70CF666-4C9C-4C05-85E6-E2EFE838F6F7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9" name="Group 15">
              <a:extLst>
                <a:ext uri="{FF2B5EF4-FFF2-40B4-BE49-F238E27FC236}">
                  <a16:creationId xmlns:a16="http://schemas.microsoft.com/office/drawing/2014/main" xmlns="" id="{E77A500D-C171-40CD-BC90-2371F15F04BC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72" name="Rectangle: Rounded Corners 58">
                <a:extLst>
                  <a:ext uri="{FF2B5EF4-FFF2-40B4-BE49-F238E27FC236}">
                    <a16:creationId xmlns:a16="http://schemas.microsoft.com/office/drawing/2014/main" xmlns="" id="{AC1B93C7-31E7-4785-86D6-16F9C93110B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Rectangle: Rounded Corners 59">
                <a:extLst>
                  <a:ext uri="{FF2B5EF4-FFF2-40B4-BE49-F238E27FC236}">
                    <a16:creationId xmlns:a16="http://schemas.microsoft.com/office/drawing/2014/main" xmlns="" id="{62EC186F-68A4-41B8-A5F5-2EA9CD1ECDD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0" name="Group 16">
              <a:extLst>
                <a:ext uri="{FF2B5EF4-FFF2-40B4-BE49-F238E27FC236}">
                  <a16:creationId xmlns:a16="http://schemas.microsoft.com/office/drawing/2014/main" xmlns="" id="{E115FB48-79ED-479F-A6AB-0DD04CF468FD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270" name="Rectangle: Rounded Corners 56">
                <a:extLst>
                  <a:ext uri="{FF2B5EF4-FFF2-40B4-BE49-F238E27FC236}">
                    <a16:creationId xmlns:a16="http://schemas.microsoft.com/office/drawing/2014/main" xmlns="" id="{C06D5C69-74DD-4AAC-86F8-1A2CA137DB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Rectangle: Rounded Corners 57">
                <a:extLst>
                  <a:ext uri="{FF2B5EF4-FFF2-40B4-BE49-F238E27FC236}">
                    <a16:creationId xmlns:a16="http://schemas.microsoft.com/office/drawing/2014/main" xmlns="" id="{453C46B2-0612-42AF-82CD-573429FA3B3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1" name="Group 17">
              <a:extLst>
                <a:ext uri="{FF2B5EF4-FFF2-40B4-BE49-F238E27FC236}">
                  <a16:creationId xmlns:a16="http://schemas.microsoft.com/office/drawing/2014/main" xmlns="" id="{64A4CFF6-66F9-45E4-887C-189D107B41A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268" name="Rectangle: Rounded Corners 54">
                <a:extLst>
                  <a:ext uri="{FF2B5EF4-FFF2-40B4-BE49-F238E27FC236}">
                    <a16:creationId xmlns:a16="http://schemas.microsoft.com/office/drawing/2014/main" xmlns="" id="{DAA94337-AF5F-4647-AE2E-2167F711B3D2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Rectangle: Rounded Corners 55">
                <a:extLst>
                  <a:ext uri="{FF2B5EF4-FFF2-40B4-BE49-F238E27FC236}">
                    <a16:creationId xmlns:a16="http://schemas.microsoft.com/office/drawing/2014/main" xmlns="" id="{3B338054-7729-4A4D-ABE5-C14591CA29D7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2" name="Group 18">
              <a:extLst>
                <a:ext uri="{FF2B5EF4-FFF2-40B4-BE49-F238E27FC236}">
                  <a16:creationId xmlns:a16="http://schemas.microsoft.com/office/drawing/2014/main" xmlns="" id="{AB056A89-DC32-4F85-93FE-39CB865C402A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266" name="Rectangle: Rounded Corners 52">
                <a:extLst>
                  <a:ext uri="{FF2B5EF4-FFF2-40B4-BE49-F238E27FC236}">
                    <a16:creationId xmlns:a16="http://schemas.microsoft.com/office/drawing/2014/main" xmlns="" id="{19957A5E-3597-4DC8-8F2A-19538426BF61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Rectangle: Rounded Corners 53">
                <a:extLst>
                  <a:ext uri="{FF2B5EF4-FFF2-40B4-BE49-F238E27FC236}">
                    <a16:creationId xmlns:a16="http://schemas.microsoft.com/office/drawing/2014/main" xmlns="" id="{E40AE25D-3B5E-4863-A530-E8AD54848FD8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3" name="Group 19">
              <a:extLst>
                <a:ext uri="{FF2B5EF4-FFF2-40B4-BE49-F238E27FC236}">
                  <a16:creationId xmlns:a16="http://schemas.microsoft.com/office/drawing/2014/main" xmlns="" id="{9718102C-9AB8-475B-AC3C-943275139DA2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264" name="Rectangle: Rounded Corners 50">
                <a:extLst>
                  <a:ext uri="{FF2B5EF4-FFF2-40B4-BE49-F238E27FC236}">
                    <a16:creationId xmlns:a16="http://schemas.microsoft.com/office/drawing/2014/main" xmlns="" id="{B47F0AC5-07CC-4F22-9308-B689641A42F9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: Rounded Corners 51">
                <a:extLst>
                  <a:ext uri="{FF2B5EF4-FFF2-40B4-BE49-F238E27FC236}">
                    <a16:creationId xmlns:a16="http://schemas.microsoft.com/office/drawing/2014/main" xmlns="" id="{A3C9EFD1-BF8F-4547-A2F2-43707A926E92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4" name="Group 20">
              <a:extLst>
                <a:ext uri="{FF2B5EF4-FFF2-40B4-BE49-F238E27FC236}">
                  <a16:creationId xmlns:a16="http://schemas.microsoft.com/office/drawing/2014/main" xmlns="" id="{109F80C0-8CC9-472A-81DB-0451862D5C65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62" name="Rectangle: Rounded Corners 48">
                <a:extLst>
                  <a:ext uri="{FF2B5EF4-FFF2-40B4-BE49-F238E27FC236}">
                    <a16:creationId xmlns:a16="http://schemas.microsoft.com/office/drawing/2014/main" xmlns="" id="{EB374241-9D38-49B4-86E3-73798A6B17F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: Rounded Corners 49">
                <a:extLst>
                  <a:ext uri="{FF2B5EF4-FFF2-40B4-BE49-F238E27FC236}">
                    <a16:creationId xmlns:a16="http://schemas.microsoft.com/office/drawing/2014/main" xmlns="" id="{A44AA4C2-4651-4174-A2AE-0DE3D1B0DC5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5" name="Group 21">
              <a:extLst>
                <a:ext uri="{FF2B5EF4-FFF2-40B4-BE49-F238E27FC236}">
                  <a16:creationId xmlns:a16="http://schemas.microsoft.com/office/drawing/2014/main" xmlns="" id="{9DED5C67-C9D0-4C2D-82D3-1369638CF871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260" name="Rectangle: Rounded Corners 46">
                <a:extLst>
                  <a:ext uri="{FF2B5EF4-FFF2-40B4-BE49-F238E27FC236}">
                    <a16:creationId xmlns:a16="http://schemas.microsoft.com/office/drawing/2014/main" xmlns="" id="{E5361268-9127-4BCC-896D-3F32D776F7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: Rounded Corners 47">
                <a:extLst>
                  <a:ext uri="{FF2B5EF4-FFF2-40B4-BE49-F238E27FC236}">
                    <a16:creationId xmlns:a16="http://schemas.microsoft.com/office/drawing/2014/main" xmlns="" id="{0E13915A-778D-43DB-B66D-564503AB309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6" name="Group 22">
              <a:extLst>
                <a:ext uri="{FF2B5EF4-FFF2-40B4-BE49-F238E27FC236}">
                  <a16:creationId xmlns:a16="http://schemas.microsoft.com/office/drawing/2014/main" xmlns="" id="{648E1474-2DE3-4FF5-B912-5C07487F0F05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258" name="Rectangle: Rounded Corners 44">
                <a:extLst>
                  <a:ext uri="{FF2B5EF4-FFF2-40B4-BE49-F238E27FC236}">
                    <a16:creationId xmlns:a16="http://schemas.microsoft.com/office/drawing/2014/main" xmlns="" id="{E8958369-4F25-4364-AC85-606867EDC1B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: Rounded Corners 45">
                <a:extLst>
                  <a:ext uri="{FF2B5EF4-FFF2-40B4-BE49-F238E27FC236}">
                    <a16:creationId xmlns:a16="http://schemas.microsoft.com/office/drawing/2014/main" xmlns="" id="{A2D647DF-9C85-4B84-9FE9-B8B1786E5487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7" name="Group 23">
              <a:extLst>
                <a:ext uri="{FF2B5EF4-FFF2-40B4-BE49-F238E27FC236}">
                  <a16:creationId xmlns:a16="http://schemas.microsoft.com/office/drawing/2014/main" xmlns="" id="{7BD1091E-69D9-4D11-A8D4-0CDECC4564FC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256" name="Rectangle: Rounded Corners 42">
                <a:extLst>
                  <a:ext uri="{FF2B5EF4-FFF2-40B4-BE49-F238E27FC236}">
                    <a16:creationId xmlns:a16="http://schemas.microsoft.com/office/drawing/2014/main" xmlns="" id="{BCB7885B-C5EB-4D43-BC9E-28876F1EB36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ectangle: Rounded Corners 43">
                <a:extLst>
                  <a:ext uri="{FF2B5EF4-FFF2-40B4-BE49-F238E27FC236}">
                    <a16:creationId xmlns:a16="http://schemas.microsoft.com/office/drawing/2014/main" xmlns="" id="{A6EB51AA-DD72-44F6-89AA-17673430A8F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4">
              <a:extLst>
                <a:ext uri="{FF2B5EF4-FFF2-40B4-BE49-F238E27FC236}">
                  <a16:creationId xmlns:a16="http://schemas.microsoft.com/office/drawing/2014/main" xmlns="" id="{6CF6B57B-32C5-479D-A86B-F1C3D281E303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254" name="Rectangle: Rounded Corners 40">
                <a:extLst>
                  <a:ext uri="{FF2B5EF4-FFF2-40B4-BE49-F238E27FC236}">
                    <a16:creationId xmlns:a16="http://schemas.microsoft.com/office/drawing/2014/main" xmlns="" id="{91432B3A-CB43-495D-AB65-EDD4F9502BA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ectangle: Rounded Corners 41">
                <a:extLst>
                  <a:ext uri="{FF2B5EF4-FFF2-40B4-BE49-F238E27FC236}">
                    <a16:creationId xmlns:a16="http://schemas.microsoft.com/office/drawing/2014/main" xmlns="" id="{1DBFB6BD-82C5-40BB-AF43-5620606E0E3C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9" name="Group 25">
              <a:extLst>
                <a:ext uri="{FF2B5EF4-FFF2-40B4-BE49-F238E27FC236}">
                  <a16:creationId xmlns:a16="http://schemas.microsoft.com/office/drawing/2014/main" xmlns="" id="{8EC03B14-4505-4753-A4AF-E1D396AA0C4E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252" name="Rectangle: Rounded Corners 38">
                <a:extLst>
                  <a:ext uri="{FF2B5EF4-FFF2-40B4-BE49-F238E27FC236}">
                    <a16:creationId xmlns:a16="http://schemas.microsoft.com/office/drawing/2014/main" xmlns="" id="{7955C428-0DD9-4E9D-9841-D4BAADA4320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: Rounded Corners 39">
                <a:extLst>
                  <a:ext uri="{FF2B5EF4-FFF2-40B4-BE49-F238E27FC236}">
                    <a16:creationId xmlns:a16="http://schemas.microsoft.com/office/drawing/2014/main" xmlns="" id="{49DAB003-E739-4CC1-B3ED-1610D30EB7CF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6">
              <a:extLst>
                <a:ext uri="{FF2B5EF4-FFF2-40B4-BE49-F238E27FC236}">
                  <a16:creationId xmlns:a16="http://schemas.microsoft.com/office/drawing/2014/main" xmlns="" id="{E970CBDD-E6E9-407B-B688-925CEED45C7C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250" name="Rectangle: Rounded Corners 36">
                <a:extLst>
                  <a:ext uri="{FF2B5EF4-FFF2-40B4-BE49-F238E27FC236}">
                    <a16:creationId xmlns:a16="http://schemas.microsoft.com/office/drawing/2014/main" xmlns="" id="{AE40D291-41D1-46B8-AEF3-D4307EA0231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: Rounded Corners 37">
                <a:extLst>
                  <a:ext uri="{FF2B5EF4-FFF2-40B4-BE49-F238E27FC236}">
                    <a16:creationId xmlns:a16="http://schemas.microsoft.com/office/drawing/2014/main" xmlns="" id="{F0F10ECF-708D-4C71-8ACA-CBE351418A83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1" name="Group 27">
              <a:extLst>
                <a:ext uri="{FF2B5EF4-FFF2-40B4-BE49-F238E27FC236}">
                  <a16:creationId xmlns:a16="http://schemas.microsoft.com/office/drawing/2014/main" xmlns="" id="{D10BE004-0F68-4E34-B7DA-7A15E394F03F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248" name="Rectangle: Rounded Corners 34">
                <a:extLst>
                  <a:ext uri="{FF2B5EF4-FFF2-40B4-BE49-F238E27FC236}">
                    <a16:creationId xmlns:a16="http://schemas.microsoft.com/office/drawing/2014/main" xmlns="" id="{CFD7A596-4A4C-4997-95EB-9FEF10CBEC21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: Rounded Corners 35">
                <a:extLst>
                  <a:ext uri="{FF2B5EF4-FFF2-40B4-BE49-F238E27FC236}">
                    <a16:creationId xmlns:a16="http://schemas.microsoft.com/office/drawing/2014/main" xmlns="" id="{1002102B-19D8-450A-B083-16DAB464078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2" name="Group 28">
              <a:extLst>
                <a:ext uri="{FF2B5EF4-FFF2-40B4-BE49-F238E27FC236}">
                  <a16:creationId xmlns:a16="http://schemas.microsoft.com/office/drawing/2014/main" xmlns="" id="{80702574-5746-41EA-8408-9A90EE0D0E7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246" name="Rectangle: Rounded Corners 32">
                <a:extLst>
                  <a:ext uri="{FF2B5EF4-FFF2-40B4-BE49-F238E27FC236}">
                    <a16:creationId xmlns:a16="http://schemas.microsoft.com/office/drawing/2014/main" xmlns="" id="{5B4E365F-0149-4F3B-89BB-A8526B4C42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: Rounded Corners 33">
                <a:extLst>
                  <a:ext uri="{FF2B5EF4-FFF2-40B4-BE49-F238E27FC236}">
                    <a16:creationId xmlns:a16="http://schemas.microsoft.com/office/drawing/2014/main" xmlns="" id="{97BCF984-17BB-4E48-810F-E0BBBB320765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3" name="Group 29">
              <a:extLst>
                <a:ext uri="{FF2B5EF4-FFF2-40B4-BE49-F238E27FC236}">
                  <a16:creationId xmlns:a16="http://schemas.microsoft.com/office/drawing/2014/main" xmlns="" id="{837FA3BC-2782-4D33-BDF0-F54659EBDE0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244" name="Rectangle: Rounded Corners 30">
                <a:extLst>
                  <a:ext uri="{FF2B5EF4-FFF2-40B4-BE49-F238E27FC236}">
                    <a16:creationId xmlns:a16="http://schemas.microsoft.com/office/drawing/2014/main" xmlns="" id="{4A12449A-F9D0-4206-87BA-DF1D93B09142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Rectangle: Rounded Corners 31">
                <a:extLst>
                  <a:ext uri="{FF2B5EF4-FFF2-40B4-BE49-F238E27FC236}">
                    <a16:creationId xmlns:a16="http://schemas.microsoft.com/office/drawing/2014/main" xmlns="" id="{16125F24-4F32-4B18-874C-15F849F289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94" name="Group 80">
            <a:extLst>
              <a:ext uri="{FF2B5EF4-FFF2-40B4-BE49-F238E27FC236}">
                <a16:creationId xmlns:a16="http://schemas.microsoft.com/office/drawing/2014/main" xmlns="" id="{DB07E982-5046-46F9-9C06-66B86606A732}"/>
              </a:ext>
            </a:extLst>
          </p:cNvPr>
          <p:cNvGrpSpPr/>
          <p:nvPr/>
        </p:nvGrpSpPr>
        <p:grpSpPr>
          <a:xfrm>
            <a:off x="9357053" y="3041368"/>
            <a:ext cx="2523426" cy="3648088"/>
            <a:chOff x="605168" y="1966954"/>
            <a:chExt cx="3230663" cy="4670534"/>
          </a:xfrm>
        </p:grpSpPr>
        <p:grpSp>
          <p:nvGrpSpPr>
            <p:cNvPr id="295" name="Group 81">
              <a:extLst>
                <a:ext uri="{FF2B5EF4-FFF2-40B4-BE49-F238E27FC236}">
                  <a16:creationId xmlns:a16="http://schemas.microsoft.com/office/drawing/2014/main" xmlns="" id="{6D29D706-B98B-43EC-B67C-BD26161CE9BF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297" name="Rounded Rectangle 49">
                <a:extLst>
                  <a:ext uri="{FF2B5EF4-FFF2-40B4-BE49-F238E27FC236}">
                    <a16:creationId xmlns:a16="http://schemas.microsoft.com/office/drawing/2014/main" xmlns="" id="{15660945-5BEE-4D5A-A919-48960C4513A5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298" name="Group 84">
                <a:extLst>
                  <a:ext uri="{FF2B5EF4-FFF2-40B4-BE49-F238E27FC236}">
                    <a16:creationId xmlns:a16="http://schemas.microsoft.com/office/drawing/2014/main" xmlns="" id="{27283AD9-76DE-45B6-BD65-D2AC9729A0AD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26" name="Rectangle: Rounded Corners 112">
                  <a:extLst>
                    <a:ext uri="{FF2B5EF4-FFF2-40B4-BE49-F238E27FC236}">
                      <a16:creationId xmlns:a16="http://schemas.microsoft.com/office/drawing/2014/main" xmlns="" id="{CD85CA5F-C12C-43E3-B480-94360CC64C2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7" name="Rectangle: Rounded Corners 113">
                  <a:extLst>
                    <a:ext uri="{FF2B5EF4-FFF2-40B4-BE49-F238E27FC236}">
                      <a16:creationId xmlns:a16="http://schemas.microsoft.com/office/drawing/2014/main" xmlns="" id="{B3D3A5A8-D080-476B-94B6-B6196AA81F57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9" name="Group 85">
                <a:extLst>
                  <a:ext uri="{FF2B5EF4-FFF2-40B4-BE49-F238E27FC236}">
                    <a16:creationId xmlns:a16="http://schemas.microsoft.com/office/drawing/2014/main" xmlns="" id="{53E14843-4099-4D27-A79F-332AE8BA7E18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324" name="Rectangle: Rounded Corners 110">
                  <a:extLst>
                    <a:ext uri="{FF2B5EF4-FFF2-40B4-BE49-F238E27FC236}">
                      <a16:creationId xmlns:a16="http://schemas.microsoft.com/office/drawing/2014/main" xmlns="" id="{A11D69D4-5EE2-4220-B2A7-2D74425878E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Rectangle: Rounded Corners 111">
                  <a:extLst>
                    <a:ext uri="{FF2B5EF4-FFF2-40B4-BE49-F238E27FC236}">
                      <a16:creationId xmlns:a16="http://schemas.microsoft.com/office/drawing/2014/main" xmlns="" id="{63F3D462-4948-4887-8863-6E9CD98D97CD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0" name="Group 86">
                <a:extLst>
                  <a:ext uri="{FF2B5EF4-FFF2-40B4-BE49-F238E27FC236}">
                    <a16:creationId xmlns:a16="http://schemas.microsoft.com/office/drawing/2014/main" xmlns="" id="{52127620-7927-4447-B1BD-00165A0F4333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322" name="Rectangle: Rounded Corners 108">
                  <a:extLst>
                    <a:ext uri="{FF2B5EF4-FFF2-40B4-BE49-F238E27FC236}">
                      <a16:creationId xmlns:a16="http://schemas.microsoft.com/office/drawing/2014/main" xmlns="" id="{D1F5A291-0EC3-4F2D-A490-1D9222A91B42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3" name="Rectangle: Rounded Corners 109">
                  <a:extLst>
                    <a:ext uri="{FF2B5EF4-FFF2-40B4-BE49-F238E27FC236}">
                      <a16:creationId xmlns:a16="http://schemas.microsoft.com/office/drawing/2014/main" xmlns="" id="{590ECBD1-F082-4472-831C-0177E208421F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01" name="Group 87">
                <a:extLst>
                  <a:ext uri="{FF2B5EF4-FFF2-40B4-BE49-F238E27FC236}">
                    <a16:creationId xmlns:a16="http://schemas.microsoft.com/office/drawing/2014/main" xmlns="" id="{8EE77399-43D9-4C9B-92E2-79D7F3109914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20" name="Rectangle: Rounded Corners 106">
                  <a:extLst>
                    <a:ext uri="{FF2B5EF4-FFF2-40B4-BE49-F238E27FC236}">
                      <a16:creationId xmlns:a16="http://schemas.microsoft.com/office/drawing/2014/main" xmlns="" id="{EEC689CD-0441-4377-83FD-3CA0B14D34D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: Rounded Corners 107">
                  <a:extLst>
                    <a:ext uri="{FF2B5EF4-FFF2-40B4-BE49-F238E27FC236}">
                      <a16:creationId xmlns:a16="http://schemas.microsoft.com/office/drawing/2014/main" xmlns="" id="{52F16762-1607-4EE7-A044-C709D7D8C0F8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88">
                <a:extLst>
                  <a:ext uri="{FF2B5EF4-FFF2-40B4-BE49-F238E27FC236}">
                    <a16:creationId xmlns:a16="http://schemas.microsoft.com/office/drawing/2014/main" xmlns="" id="{909E991B-BB35-4E01-9843-1F707F182919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18" name="Rectangle: Rounded Corners 104">
                  <a:extLst>
                    <a:ext uri="{FF2B5EF4-FFF2-40B4-BE49-F238E27FC236}">
                      <a16:creationId xmlns:a16="http://schemas.microsoft.com/office/drawing/2014/main" xmlns="" id="{3A71E59E-029C-4777-B859-2F096731BD3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Rectangle: Rounded Corners 105">
                  <a:extLst>
                    <a:ext uri="{FF2B5EF4-FFF2-40B4-BE49-F238E27FC236}">
                      <a16:creationId xmlns:a16="http://schemas.microsoft.com/office/drawing/2014/main" xmlns="" id="{2F292045-5FAA-426D-ADC7-F95A6566737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89">
                <a:extLst>
                  <a:ext uri="{FF2B5EF4-FFF2-40B4-BE49-F238E27FC236}">
                    <a16:creationId xmlns:a16="http://schemas.microsoft.com/office/drawing/2014/main" xmlns="" id="{E29EA713-CD08-429E-B881-D3D30E165774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6" name="Rectangle: Rounded Corners 102">
                  <a:extLst>
                    <a:ext uri="{FF2B5EF4-FFF2-40B4-BE49-F238E27FC236}">
                      <a16:creationId xmlns:a16="http://schemas.microsoft.com/office/drawing/2014/main" xmlns="" id="{17B291D6-3DF1-4FCF-8921-E7263D48BD5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7" name="Rectangle: Rounded Corners 103">
                  <a:extLst>
                    <a:ext uri="{FF2B5EF4-FFF2-40B4-BE49-F238E27FC236}">
                      <a16:creationId xmlns:a16="http://schemas.microsoft.com/office/drawing/2014/main" xmlns="" id="{70D43F07-4D22-4D26-B2DF-1FD709788A1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90">
                <a:extLst>
                  <a:ext uri="{FF2B5EF4-FFF2-40B4-BE49-F238E27FC236}">
                    <a16:creationId xmlns:a16="http://schemas.microsoft.com/office/drawing/2014/main" xmlns="" id="{AF9DA425-8E0B-4F11-A3A7-360F62664D80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4" name="Rectangle: Rounded Corners 100">
                  <a:extLst>
                    <a:ext uri="{FF2B5EF4-FFF2-40B4-BE49-F238E27FC236}">
                      <a16:creationId xmlns:a16="http://schemas.microsoft.com/office/drawing/2014/main" xmlns="" id="{40D5319E-629E-4E11-A516-5BE918C4F27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: Rounded Corners 101">
                  <a:extLst>
                    <a:ext uri="{FF2B5EF4-FFF2-40B4-BE49-F238E27FC236}">
                      <a16:creationId xmlns:a16="http://schemas.microsoft.com/office/drawing/2014/main" xmlns="" id="{3B1A4F2F-0BB0-4668-8F32-76B4138F27D1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5" name="Group 91">
                <a:extLst>
                  <a:ext uri="{FF2B5EF4-FFF2-40B4-BE49-F238E27FC236}">
                    <a16:creationId xmlns:a16="http://schemas.microsoft.com/office/drawing/2014/main" xmlns="" id="{A820A291-D79B-4477-B014-DB65096842CF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12" name="Rectangle: Rounded Corners 98">
                  <a:extLst>
                    <a:ext uri="{FF2B5EF4-FFF2-40B4-BE49-F238E27FC236}">
                      <a16:creationId xmlns:a16="http://schemas.microsoft.com/office/drawing/2014/main" xmlns="" id="{E765B29C-EA2C-4A2F-87DC-C54DC18B2BA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: Rounded Corners 99">
                  <a:extLst>
                    <a:ext uri="{FF2B5EF4-FFF2-40B4-BE49-F238E27FC236}">
                      <a16:creationId xmlns:a16="http://schemas.microsoft.com/office/drawing/2014/main" xmlns="" id="{130DAF12-7878-42B1-8C8B-3BD6809577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92">
                <a:extLst>
                  <a:ext uri="{FF2B5EF4-FFF2-40B4-BE49-F238E27FC236}">
                    <a16:creationId xmlns:a16="http://schemas.microsoft.com/office/drawing/2014/main" xmlns="" id="{98B4F4D9-B862-4708-88F7-8182E9087900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10" name="Rectangle: Rounded Corners 96">
                  <a:extLst>
                    <a:ext uri="{FF2B5EF4-FFF2-40B4-BE49-F238E27FC236}">
                      <a16:creationId xmlns:a16="http://schemas.microsoft.com/office/drawing/2014/main" xmlns="" id="{1291CAB8-86BF-4C01-AEEE-BDDACB349C2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: Rounded Corners 97">
                  <a:extLst>
                    <a:ext uri="{FF2B5EF4-FFF2-40B4-BE49-F238E27FC236}">
                      <a16:creationId xmlns:a16="http://schemas.microsoft.com/office/drawing/2014/main" xmlns="" id="{D6C37C3D-412C-41AE-A7F2-852192B4E5E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7" name="Group 93">
                <a:extLst>
                  <a:ext uri="{FF2B5EF4-FFF2-40B4-BE49-F238E27FC236}">
                    <a16:creationId xmlns:a16="http://schemas.microsoft.com/office/drawing/2014/main" xmlns="" id="{75C39711-F58E-4930-85D9-10B2C22C4E32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308" name="Rectangle: Rounded Corners 94">
                  <a:extLst>
                    <a:ext uri="{FF2B5EF4-FFF2-40B4-BE49-F238E27FC236}">
                      <a16:creationId xmlns:a16="http://schemas.microsoft.com/office/drawing/2014/main" xmlns="" id="{DC417FE4-D649-4668-80B8-80F6AC6FB01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: Rounded Corners 95">
                  <a:extLst>
                    <a:ext uri="{FF2B5EF4-FFF2-40B4-BE49-F238E27FC236}">
                      <a16:creationId xmlns:a16="http://schemas.microsoft.com/office/drawing/2014/main" xmlns="" id="{30FAF139-A921-4807-A889-BE611F5A7750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6" name="Round Same Side Corner Rectangle 9">
              <a:extLst>
                <a:ext uri="{FF2B5EF4-FFF2-40B4-BE49-F238E27FC236}">
                  <a16:creationId xmlns:a16="http://schemas.microsoft.com/office/drawing/2014/main" xmlns="" id="{239D0109-B1A2-4A5E-843C-C03DFC09A907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</p:spTree>
    <p:extLst>
      <p:ext uri="{BB962C8B-B14F-4D97-AF65-F5344CB8AC3E}">
        <p14:creationId xmlns:p14="http://schemas.microsoft.com/office/powerpoint/2010/main" val="42026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6A2D45-FE71-45F3-BC5E-44FEBBFAC98A}"/>
              </a:ext>
            </a:extLst>
          </p:cNvPr>
          <p:cNvGrpSpPr/>
          <p:nvPr/>
        </p:nvGrpSpPr>
        <p:grpSpPr>
          <a:xfrm>
            <a:off x="5855197" y="1815305"/>
            <a:ext cx="5725723" cy="3472688"/>
            <a:chOff x="5885014" y="654503"/>
            <a:chExt cx="5725723" cy="43446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256C016-2CE9-4A41-AAAD-479E0F70132F}"/>
                </a:ext>
              </a:extLst>
            </p:cNvPr>
            <p:cNvSpPr txBox="1"/>
            <p:nvPr/>
          </p:nvSpPr>
          <p:spPr>
            <a:xfrm>
              <a:off x="6903915" y="901723"/>
              <a:ext cx="4706821" cy="64881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770" b="1" dirty="0" smtClean="0">
                  <a:solidFill>
                    <a:schemeClr val="bg1"/>
                  </a:solidFill>
                </a:rPr>
                <a:t>Research question</a:t>
              </a:r>
              <a:endParaRPr lang="he-IL" sz="277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Data handling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E88DC5F-7B11-4BFE-A62A-1B2C2273B5B4}"/>
                </a:ext>
              </a:extLst>
            </p:cNvPr>
            <p:cNvSpPr txBox="1"/>
            <p:nvPr/>
          </p:nvSpPr>
          <p:spPr>
            <a:xfrm>
              <a:off x="6903916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EDA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4F95DDF-9AF8-4AF7-867B-79BCE192BEEE}"/>
                </a:ext>
              </a:extLst>
            </p:cNvPr>
            <p:cNvSpPr txBox="1"/>
            <p:nvPr/>
          </p:nvSpPr>
          <p:spPr>
            <a:xfrm>
              <a:off x="6903915" y="4231934"/>
              <a:ext cx="3486227" cy="62754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Models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679642" y="41272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Stages of research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26A42029-48EF-40B7-A20B-9D05D2DD248A}"/>
              </a:ext>
            </a:extLst>
          </p:cNvPr>
          <p:cNvSpPr txBox="1"/>
          <p:nvPr/>
        </p:nvSpPr>
        <p:spPr>
          <a:xfrm>
            <a:off x="5855197" y="5465121"/>
            <a:ext cx="958096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74098" y="5609899"/>
            <a:ext cx="3123917" cy="5186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770" b="1" dirty="0">
                <a:solidFill>
                  <a:schemeClr val="bg1"/>
                </a:solidFill>
              </a:rPr>
              <a:t>Conclusions</a:t>
            </a:r>
            <a:endParaRPr lang="he-IL" sz="277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Model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95" y="1937733"/>
            <a:ext cx="5839640" cy="3686689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41" y="1937733"/>
            <a:ext cx="5087060" cy="14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0" y="1915040"/>
            <a:ext cx="6315956" cy="4201111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17" y="1915040"/>
            <a:ext cx="5106838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E73225B0-A3CA-4588-ABE2-82EC8E359782}"/>
              </a:ext>
            </a:extLst>
          </p:cNvPr>
          <p:cNvSpPr txBox="1"/>
          <p:nvPr/>
        </p:nvSpPr>
        <p:spPr>
          <a:xfrm>
            <a:off x="878222" y="308286"/>
            <a:ext cx="56540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dirty="0" smtClean="0">
                <a:cs typeface="Arial" pitchFamily="34" charset="0"/>
              </a:rPr>
              <a:t>Machine Learning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EB6B669B-D2EB-4B9C-9DD9-3266B02FEE98}"/>
              </a:ext>
            </a:extLst>
          </p:cNvPr>
          <p:cNvSpPr txBox="1"/>
          <p:nvPr/>
        </p:nvSpPr>
        <p:spPr>
          <a:xfrm>
            <a:off x="878222" y="1188330"/>
            <a:ext cx="565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Get A Modern </a:t>
            </a:r>
            <a:r>
              <a:rPr lang="en-US" altLang="ko-KR" dirty="0" smtClean="0">
                <a:cs typeface="Arial" pitchFamily="34" charset="0"/>
              </a:rPr>
              <a:t>Models</a:t>
            </a:r>
            <a:endParaRPr lang="en-US" altLang="ko-KR" dirty="0">
              <a:cs typeface="Arial" pitchFamily="34" charset="0"/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20" y="1840366"/>
            <a:ext cx="6287377" cy="422969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230" y="1840366"/>
            <a:ext cx="5357004" cy="16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5510" y="459991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In conclusion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xmlns="" id="{CB3C1CCE-95B5-4715-B5EB-07216F9941E8}"/>
              </a:ext>
            </a:extLst>
          </p:cNvPr>
          <p:cNvSpPr/>
          <p:nvPr/>
        </p:nvSpPr>
        <p:spPr>
          <a:xfrm rot="20829115" flipH="1">
            <a:off x="9421985" y="4645179"/>
            <a:ext cx="2159379" cy="1880276"/>
          </a:xfrm>
          <a:custGeom>
            <a:avLst/>
            <a:gdLst>
              <a:gd name="connsiteX0" fmla="*/ 3387857 w 3391285"/>
              <a:gd name="connsiteY0" fmla="*/ 2317148 h 2952956"/>
              <a:gd name="connsiteX1" fmla="*/ 3368939 w 3391285"/>
              <a:gd name="connsiteY1" fmla="*/ 2283927 h 2952956"/>
              <a:gd name="connsiteX2" fmla="*/ 3343562 w 3391285"/>
              <a:gd name="connsiteY2" fmla="*/ 2247015 h 2952956"/>
              <a:gd name="connsiteX3" fmla="*/ 3346792 w 3391285"/>
              <a:gd name="connsiteY3" fmla="*/ 2224868 h 2952956"/>
              <a:gd name="connsiteX4" fmla="*/ 3350483 w 3391285"/>
              <a:gd name="connsiteY4" fmla="*/ 2200414 h 2952956"/>
              <a:gd name="connsiteX5" fmla="*/ 3297884 w 3391285"/>
              <a:gd name="connsiteY5" fmla="*/ 2112748 h 2952956"/>
              <a:gd name="connsiteX6" fmla="*/ 3242516 w 3391285"/>
              <a:gd name="connsiteY6" fmla="*/ 1912500 h 2952956"/>
              <a:gd name="connsiteX7" fmla="*/ 3230519 w 3391285"/>
              <a:gd name="connsiteY7" fmla="*/ 1788384 h 2952956"/>
              <a:gd name="connsiteX8" fmla="*/ 3216216 w 3391285"/>
              <a:gd name="connsiteY8" fmla="*/ 1769467 h 2952956"/>
              <a:gd name="connsiteX9" fmla="*/ 3137778 w 3391285"/>
              <a:gd name="connsiteY9" fmla="*/ 1700718 h 2952956"/>
              <a:gd name="connsiteX10" fmla="*/ 3157157 w 3391285"/>
              <a:gd name="connsiteY10" fmla="*/ 1637506 h 2952956"/>
              <a:gd name="connsiteX11" fmla="*/ 3182534 w 3391285"/>
              <a:gd name="connsiteY11" fmla="*/ 1611207 h 2952956"/>
              <a:gd name="connsiteX12" fmla="*/ 3177459 w 3391285"/>
              <a:gd name="connsiteY12" fmla="*/ 1454792 h 2952956"/>
              <a:gd name="connsiteX13" fmla="*/ 3104097 w 3391285"/>
              <a:gd name="connsiteY13" fmla="*/ 1081520 h 2952956"/>
              <a:gd name="connsiteX14" fmla="*/ 3089331 w 3391285"/>
              <a:gd name="connsiteY14" fmla="*/ 941716 h 2952956"/>
              <a:gd name="connsiteX15" fmla="*/ 3003511 w 3391285"/>
              <a:gd name="connsiteY15" fmla="*/ 788070 h 2952956"/>
              <a:gd name="connsiteX16" fmla="*/ 2788499 w 3391285"/>
              <a:gd name="connsiteY16" fmla="*/ 735932 h 2952956"/>
              <a:gd name="connsiteX17" fmla="*/ 2612706 w 3391285"/>
              <a:gd name="connsiteY17" fmla="*/ 813447 h 2952956"/>
              <a:gd name="connsiteX18" fmla="*/ 2555031 w 3391285"/>
              <a:gd name="connsiteY18" fmla="*/ 838824 h 2952956"/>
              <a:gd name="connsiteX19" fmla="*/ 2493665 w 3391285"/>
              <a:gd name="connsiteY19" fmla="*/ 849898 h 2952956"/>
              <a:gd name="connsiteX20" fmla="*/ 2263427 w 3391285"/>
              <a:gd name="connsiteY20" fmla="*/ 879889 h 2952956"/>
              <a:gd name="connsiteX21" fmla="*/ 1903535 w 3391285"/>
              <a:gd name="connsiteY21" fmla="*/ 851743 h 2952956"/>
              <a:gd name="connsiteX22" fmla="*/ 1690369 w 3391285"/>
              <a:gd name="connsiteY22" fmla="*/ 770076 h 2952956"/>
              <a:gd name="connsiteX23" fmla="*/ 1531186 w 3391285"/>
              <a:gd name="connsiteY23" fmla="*/ 681487 h 2952956"/>
              <a:gd name="connsiteX24" fmla="*/ 1447673 w 3391285"/>
              <a:gd name="connsiteY24" fmla="*/ 631656 h 2952956"/>
              <a:gd name="connsiteX25" fmla="*/ 1354931 w 3391285"/>
              <a:gd name="connsiteY25" fmla="*/ 569367 h 2952956"/>
              <a:gd name="connsiteX26" fmla="*/ 1205899 w 3391285"/>
              <a:gd name="connsiteY26" fmla="*/ 485854 h 2952956"/>
              <a:gd name="connsiteX27" fmla="*/ 1115927 w 3391285"/>
              <a:gd name="connsiteY27" fmla="*/ 432793 h 2952956"/>
              <a:gd name="connsiteX28" fmla="*/ 1122386 w 3391285"/>
              <a:gd name="connsiteY28" fmla="*/ 429101 h 2952956"/>
              <a:gd name="connsiteX29" fmla="*/ 1204515 w 3391285"/>
              <a:gd name="connsiteY29" fmla="*/ 402340 h 2952956"/>
              <a:gd name="connsiteX30" fmla="*/ 1261729 w 3391285"/>
              <a:gd name="connsiteY30" fmla="*/ 339129 h 2952956"/>
              <a:gd name="connsiteX31" fmla="*/ 1196210 w 3391285"/>
              <a:gd name="connsiteY31" fmla="*/ 213167 h 2952956"/>
              <a:gd name="connsiteX32" fmla="*/ 1152838 w 3391285"/>
              <a:gd name="connsiteY32" fmla="*/ 196556 h 2952956"/>
              <a:gd name="connsiteX33" fmla="*/ 795715 w 3391285"/>
              <a:gd name="connsiteY33" fmla="*/ 13842 h 2952956"/>
              <a:gd name="connsiteX34" fmla="*/ 760649 w 3391285"/>
              <a:gd name="connsiteY34" fmla="*/ 0 h 2952956"/>
              <a:gd name="connsiteX35" fmla="*/ 750037 w 3391285"/>
              <a:gd name="connsiteY35" fmla="*/ 11535 h 2952956"/>
              <a:gd name="connsiteX36" fmla="*/ 775414 w 3391285"/>
              <a:gd name="connsiteY36" fmla="*/ 59521 h 2952956"/>
              <a:gd name="connsiteX37" fmla="*/ 922139 w 3391285"/>
              <a:gd name="connsiteY37" fmla="*/ 180869 h 2952956"/>
              <a:gd name="connsiteX38" fmla="*/ 1057328 w 3391285"/>
              <a:gd name="connsiteY38" fmla="*/ 269457 h 2952956"/>
              <a:gd name="connsiteX39" fmla="*/ 1075784 w 3391285"/>
              <a:gd name="connsiteY39" fmla="*/ 288375 h 2952956"/>
              <a:gd name="connsiteX40" fmla="*/ 1013496 w 3391285"/>
              <a:gd name="connsiteY40" fmla="*/ 288375 h 2952956"/>
              <a:gd name="connsiteX41" fmla="*/ 996885 w 3391285"/>
              <a:gd name="connsiteY41" fmla="*/ 279608 h 2952956"/>
              <a:gd name="connsiteX42" fmla="*/ 943363 w 3391285"/>
              <a:gd name="connsiteY42" fmla="*/ 259306 h 2952956"/>
              <a:gd name="connsiteX43" fmla="*/ 915218 w 3391285"/>
              <a:gd name="connsiteY43" fmla="*/ 266227 h 2952956"/>
              <a:gd name="connsiteX44" fmla="*/ 886149 w 3391285"/>
              <a:gd name="connsiteY44" fmla="*/ 262075 h 2952956"/>
              <a:gd name="connsiteX45" fmla="*/ 838626 w 3391285"/>
              <a:gd name="connsiteY45" fmla="*/ 252385 h 2952956"/>
              <a:gd name="connsiteX46" fmla="*/ 780489 w 3391285"/>
              <a:gd name="connsiteY46" fmla="*/ 262998 h 2952956"/>
              <a:gd name="connsiteX47" fmla="*/ 676674 w 3391285"/>
              <a:gd name="connsiteY47" fmla="*/ 278685 h 2952956"/>
              <a:gd name="connsiteX48" fmla="*/ 487039 w 3391285"/>
              <a:gd name="connsiteY48" fmla="*/ 357585 h 2952956"/>
              <a:gd name="connsiteX49" fmla="*/ 458894 w 3391285"/>
              <a:gd name="connsiteY49" fmla="*/ 374195 h 2952956"/>
              <a:gd name="connsiteX50" fmla="*/ 229117 w 3391285"/>
              <a:gd name="connsiteY50" fmla="*/ 382500 h 2952956"/>
              <a:gd name="connsiteX51" fmla="*/ 90697 w 3391285"/>
              <a:gd name="connsiteY51" fmla="*/ 351125 h 2952956"/>
              <a:gd name="connsiteX52" fmla="*/ 70395 w 3391285"/>
              <a:gd name="connsiteY52" fmla="*/ 326671 h 2952956"/>
              <a:gd name="connsiteX53" fmla="*/ 72702 w 3391285"/>
              <a:gd name="connsiteY53" fmla="*/ 269457 h 2952956"/>
              <a:gd name="connsiteX54" fmla="*/ 83776 w 3391285"/>
              <a:gd name="connsiteY54" fmla="*/ 188712 h 2952956"/>
              <a:gd name="connsiteX55" fmla="*/ 58860 w 3391285"/>
              <a:gd name="connsiteY55" fmla="*/ 152262 h 2952956"/>
              <a:gd name="connsiteX56" fmla="*/ 65320 w 3391285"/>
              <a:gd name="connsiteY56" fmla="*/ 164258 h 2952956"/>
              <a:gd name="connsiteX57" fmla="*/ 45480 w 3391285"/>
              <a:gd name="connsiteY57" fmla="*/ 166104 h 2952956"/>
              <a:gd name="connsiteX58" fmla="*/ 724 w 3391285"/>
              <a:gd name="connsiteY58" fmla="*/ 318366 h 2952956"/>
              <a:gd name="connsiteX59" fmla="*/ 21948 w 3391285"/>
              <a:gd name="connsiteY59" fmla="*/ 412491 h 2952956"/>
              <a:gd name="connsiteX60" fmla="*/ 103155 w 3391285"/>
              <a:gd name="connsiteY60" fmla="*/ 475703 h 2952956"/>
              <a:gd name="connsiteX61" fmla="*/ 269259 w 3391285"/>
              <a:gd name="connsiteY61" fmla="*/ 520458 h 2952956"/>
              <a:gd name="connsiteX62" fmla="*/ 350004 w 3391285"/>
              <a:gd name="connsiteY62" fmla="*/ 527380 h 2952956"/>
              <a:gd name="connsiteX63" fmla="*/ 367998 w 3391285"/>
              <a:gd name="connsiteY63" fmla="*/ 537992 h 2952956"/>
              <a:gd name="connsiteX64" fmla="*/ 369382 w 3391285"/>
              <a:gd name="connsiteY64" fmla="*/ 553218 h 2952956"/>
              <a:gd name="connsiteX65" fmla="*/ 348619 w 3391285"/>
              <a:gd name="connsiteY65" fmla="*/ 553679 h 2952956"/>
              <a:gd name="connsiteX66" fmla="*/ 319551 w 3391285"/>
              <a:gd name="connsiteY66" fmla="*/ 546297 h 2952956"/>
              <a:gd name="connsiteX67" fmla="*/ 303402 w 3391285"/>
              <a:gd name="connsiteY67" fmla="*/ 567060 h 2952956"/>
              <a:gd name="connsiteX68" fmla="*/ 351849 w 3391285"/>
              <a:gd name="connsiteY68" fmla="*/ 653342 h 2952956"/>
              <a:gd name="connsiteX69" fmla="*/ 349080 w 3391285"/>
              <a:gd name="connsiteY69" fmla="*/ 725320 h 2952956"/>
              <a:gd name="connsiteX70" fmla="*/ 331086 w 3391285"/>
              <a:gd name="connsiteY70" fmla="*/ 747928 h 2952956"/>
              <a:gd name="connsiteX71" fmla="*/ 318628 w 3391285"/>
              <a:gd name="connsiteY71" fmla="*/ 768230 h 2952956"/>
              <a:gd name="connsiteX72" fmla="*/ 278025 w 3391285"/>
              <a:gd name="connsiteY72" fmla="*/ 822214 h 2952956"/>
              <a:gd name="connsiteX73" fmla="*/ 248034 w 3391285"/>
              <a:gd name="connsiteY73" fmla="*/ 868354 h 2952956"/>
              <a:gd name="connsiteX74" fmla="*/ 255417 w 3391285"/>
              <a:gd name="connsiteY74" fmla="*/ 991086 h 2952956"/>
              <a:gd name="connsiteX75" fmla="*/ 313092 w 3391285"/>
              <a:gd name="connsiteY75" fmla="*/ 1069985 h 2952956"/>
              <a:gd name="connsiteX76" fmla="*/ 340776 w 3391285"/>
              <a:gd name="connsiteY76" fmla="*/ 1093978 h 2952956"/>
              <a:gd name="connsiteX77" fmla="*/ 408140 w 3391285"/>
              <a:gd name="connsiteY77" fmla="*/ 1116125 h 2952956"/>
              <a:gd name="connsiteX78" fmla="*/ 501804 w 3391285"/>
              <a:gd name="connsiteY78" fmla="*/ 1111511 h 2952956"/>
              <a:gd name="connsiteX79" fmla="*/ 626382 w 3391285"/>
              <a:gd name="connsiteY79" fmla="*/ 1176568 h 2952956"/>
              <a:gd name="connsiteX80" fmla="*/ 657295 w 3391285"/>
              <a:gd name="connsiteY80" fmla="*/ 1208866 h 2952956"/>
              <a:gd name="connsiteX81" fmla="*/ 708972 w 3391285"/>
              <a:gd name="connsiteY81" fmla="*/ 1229629 h 2952956"/>
              <a:gd name="connsiteX82" fmla="*/ 751421 w 3391285"/>
              <a:gd name="connsiteY82" fmla="*/ 1258698 h 2952956"/>
              <a:gd name="connsiteX83" fmla="*/ 763879 w 3391285"/>
              <a:gd name="connsiteY83" fmla="*/ 1288227 h 2952956"/>
              <a:gd name="connsiteX84" fmla="*/ 878767 w 3391285"/>
              <a:gd name="connsiteY84" fmla="*/ 1515697 h 2952956"/>
              <a:gd name="connsiteX85" fmla="*/ 949361 w 3391285"/>
              <a:gd name="connsiteY85" fmla="*/ 1677187 h 2952956"/>
              <a:gd name="connsiteX86" fmla="*/ 1006575 w 3391285"/>
              <a:gd name="connsiteY86" fmla="*/ 1776849 h 2952956"/>
              <a:gd name="connsiteX87" fmla="*/ 1111313 w 3391285"/>
              <a:gd name="connsiteY87" fmla="*/ 1921728 h 2952956"/>
              <a:gd name="connsiteX88" fmla="*/ 1175447 w 3391285"/>
              <a:gd name="connsiteY88" fmla="*/ 2003858 h 2952956"/>
              <a:gd name="connsiteX89" fmla="*/ 1199901 w 3391285"/>
              <a:gd name="connsiteY89" fmla="*/ 2026928 h 2952956"/>
              <a:gd name="connsiteX90" fmla="*/ 1199440 w 3391285"/>
              <a:gd name="connsiteY90" fmla="*/ 2046306 h 2952956"/>
              <a:gd name="connsiteX91" fmla="*/ 1153300 w 3391285"/>
              <a:gd name="connsiteY91" fmla="*/ 2088755 h 2952956"/>
              <a:gd name="connsiteX92" fmla="*/ 1105314 w 3391285"/>
              <a:gd name="connsiteY92" fmla="*/ 2219793 h 2952956"/>
              <a:gd name="connsiteX93" fmla="*/ 1090550 w 3391285"/>
              <a:gd name="connsiteY93" fmla="*/ 2314841 h 2952956"/>
              <a:gd name="connsiteX94" fmla="*/ 1041179 w 3391285"/>
              <a:gd name="connsiteY94" fmla="*/ 2454645 h 2952956"/>
              <a:gd name="connsiteX95" fmla="*/ 990426 w 3391285"/>
              <a:gd name="connsiteY95" fmla="*/ 2567226 h 2952956"/>
              <a:gd name="connsiteX96" fmla="*/ 977507 w 3391285"/>
              <a:gd name="connsiteY96" fmla="*/ 2613828 h 2952956"/>
              <a:gd name="connsiteX97" fmla="*/ 981659 w 3391285"/>
              <a:gd name="connsiteY97" fmla="*/ 2656738 h 2952956"/>
              <a:gd name="connsiteX98" fmla="*/ 962280 w 3391285"/>
              <a:gd name="connsiteY98" fmla="*/ 2746711 h 2952956"/>
              <a:gd name="connsiteX99" fmla="*/ 953052 w 3391285"/>
              <a:gd name="connsiteY99" fmla="*/ 2773933 h 2952956"/>
              <a:gd name="connsiteX100" fmla="*/ 957666 w 3391285"/>
              <a:gd name="connsiteY100" fmla="*/ 2824687 h 2952956"/>
              <a:gd name="connsiteX101" fmla="*/ 957666 w 3391285"/>
              <a:gd name="connsiteY101" fmla="*/ 2908200 h 2952956"/>
              <a:gd name="connsiteX102" fmla="*/ 981198 w 3391285"/>
              <a:gd name="connsiteY102" fmla="*/ 2936346 h 2952956"/>
              <a:gd name="connsiteX103" fmla="*/ 984889 w 3391285"/>
              <a:gd name="connsiteY103" fmla="*/ 2939114 h 2952956"/>
              <a:gd name="connsiteX104" fmla="*/ 1053176 w 3391285"/>
              <a:gd name="connsiteY104" fmla="*/ 2946958 h 2952956"/>
              <a:gd name="connsiteX105" fmla="*/ 1180984 w 3391285"/>
              <a:gd name="connsiteY105" fmla="*/ 2823303 h 2952956"/>
              <a:gd name="connsiteX106" fmla="*/ 1179599 w 3391285"/>
              <a:gd name="connsiteY106" fmla="*/ 2776240 h 2952956"/>
              <a:gd name="connsiteX107" fmla="*/ 1165296 w 3391285"/>
              <a:gd name="connsiteY107" fmla="*/ 2749479 h 2952956"/>
              <a:gd name="connsiteX108" fmla="*/ 1141765 w 3391285"/>
              <a:gd name="connsiteY108" fmla="*/ 2720411 h 2952956"/>
              <a:gd name="connsiteX109" fmla="*/ 1130691 w 3391285"/>
              <a:gd name="connsiteY109" fmla="*/ 2686729 h 2952956"/>
              <a:gd name="connsiteX110" fmla="*/ 1150993 w 3391285"/>
              <a:gd name="connsiteY110" fmla="*/ 2675194 h 2952956"/>
              <a:gd name="connsiteX111" fmla="*/ 1172217 w 3391285"/>
              <a:gd name="connsiteY111" fmla="*/ 2651201 h 2952956"/>
              <a:gd name="connsiteX112" fmla="*/ 1191134 w 3391285"/>
              <a:gd name="connsiteY112" fmla="*/ 2415426 h 2952956"/>
              <a:gd name="connsiteX113" fmla="*/ 1289874 w 3391285"/>
              <a:gd name="connsiteY113" fmla="*/ 2261318 h 2952956"/>
              <a:gd name="connsiteX114" fmla="*/ 1334630 w 3391285"/>
              <a:gd name="connsiteY114" fmla="*/ 2211949 h 2952956"/>
              <a:gd name="connsiteX115" fmla="*/ 1374771 w 3391285"/>
              <a:gd name="connsiteY115" fmla="*/ 2153812 h 2952956"/>
              <a:gd name="connsiteX116" fmla="*/ 1441213 w 3391285"/>
              <a:gd name="connsiteY116" fmla="*/ 2102597 h 2952956"/>
              <a:gd name="connsiteX117" fmla="*/ 1464744 w 3391285"/>
              <a:gd name="connsiteY117" fmla="*/ 2106288 h 2952956"/>
              <a:gd name="connsiteX118" fmla="*/ 1589322 w 3391285"/>
              <a:gd name="connsiteY118" fmla="*/ 2300999 h 2952956"/>
              <a:gd name="connsiteX119" fmla="*/ 1603625 w 3391285"/>
              <a:gd name="connsiteY119" fmla="*/ 2330067 h 2952956"/>
              <a:gd name="connsiteX120" fmla="*/ 1627619 w 3391285"/>
              <a:gd name="connsiteY120" fmla="*/ 2371593 h 2952956"/>
              <a:gd name="connsiteX121" fmla="*/ 1620236 w 3391285"/>
              <a:gd name="connsiteY121" fmla="*/ 2522009 h 2952956"/>
              <a:gd name="connsiteX122" fmla="*/ 1622081 w 3391285"/>
              <a:gd name="connsiteY122" fmla="*/ 2529853 h 2952956"/>
              <a:gd name="connsiteX123" fmla="*/ 1694060 w 3391285"/>
              <a:gd name="connsiteY123" fmla="*/ 2542311 h 2952956"/>
              <a:gd name="connsiteX124" fmla="*/ 1792799 w 3391285"/>
              <a:gd name="connsiteY124" fmla="*/ 2461566 h 2952956"/>
              <a:gd name="connsiteX125" fmla="*/ 1793722 w 3391285"/>
              <a:gd name="connsiteY125" fmla="*/ 2423270 h 2952956"/>
              <a:gd name="connsiteX126" fmla="*/ 1779880 w 3391285"/>
              <a:gd name="connsiteY126" fmla="*/ 2393279 h 2952956"/>
              <a:gd name="connsiteX127" fmla="*/ 1754965 w 3391285"/>
              <a:gd name="connsiteY127" fmla="*/ 2363749 h 2952956"/>
              <a:gd name="connsiteX128" fmla="*/ 1740200 w 3391285"/>
              <a:gd name="connsiteY128" fmla="*/ 2336527 h 2952956"/>
              <a:gd name="connsiteX129" fmla="*/ 1752196 w 3391285"/>
              <a:gd name="connsiteY129" fmla="*/ 2314379 h 2952956"/>
              <a:gd name="connsiteX130" fmla="*/ 1757272 w 3391285"/>
              <a:gd name="connsiteY130" fmla="*/ 2281159 h 2952956"/>
              <a:gd name="connsiteX131" fmla="*/ 1668683 w 3391285"/>
              <a:gd name="connsiteY131" fmla="*/ 2177805 h 2952956"/>
              <a:gd name="connsiteX132" fmla="*/ 1603164 w 3391285"/>
              <a:gd name="connsiteY132" fmla="*/ 2006165 h 2952956"/>
              <a:gd name="connsiteX133" fmla="*/ 1605471 w 3391285"/>
              <a:gd name="connsiteY133" fmla="*/ 1991400 h 2952956"/>
              <a:gd name="connsiteX134" fmla="*/ 1666837 w 3391285"/>
              <a:gd name="connsiteY134" fmla="*/ 1962332 h 2952956"/>
              <a:gd name="connsiteX135" fmla="*/ 1702365 w 3391285"/>
              <a:gd name="connsiteY135" fmla="*/ 1944798 h 2952956"/>
              <a:gd name="connsiteX136" fmla="*/ 1722205 w 3391285"/>
              <a:gd name="connsiteY136" fmla="*/ 1924035 h 2952956"/>
              <a:gd name="connsiteX137" fmla="*/ 1745275 w 3391285"/>
              <a:gd name="connsiteY137" fmla="*/ 1911116 h 2952956"/>
              <a:gd name="connsiteX138" fmla="*/ 1815408 w 3391285"/>
              <a:gd name="connsiteY138" fmla="*/ 1904195 h 2952956"/>
              <a:gd name="connsiteX139" fmla="*/ 1966285 w 3391285"/>
              <a:gd name="connsiteY139" fmla="*/ 1904657 h 2952956"/>
              <a:gd name="connsiteX140" fmla="*/ 2093632 w 3391285"/>
              <a:gd name="connsiteY140" fmla="*/ 1894044 h 2952956"/>
              <a:gd name="connsiteX141" fmla="*/ 2138849 w 3391285"/>
              <a:gd name="connsiteY141" fmla="*/ 1918960 h 2952956"/>
              <a:gd name="connsiteX142" fmla="*/ 2147154 w 3391285"/>
              <a:gd name="connsiteY142" fmla="*/ 1949874 h 2952956"/>
              <a:gd name="connsiteX143" fmla="*/ 2185912 w 3391285"/>
              <a:gd name="connsiteY143" fmla="*/ 1999705 h 2952956"/>
              <a:gd name="connsiteX144" fmla="*/ 2221439 w 3391285"/>
              <a:gd name="connsiteY144" fmla="*/ 2053689 h 2952956"/>
              <a:gd name="connsiteX145" fmla="*/ 2226515 w 3391285"/>
              <a:gd name="connsiteY145" fmla="*/ 2074913 h 2952956"/>
              <a:gd name="connsiteX146" fmla="*/ 2260197 w 3391285"/>
              <a:gd name="connsiteY146" fmla="*/ 2109057 h 2952956"/>
              <a:gd name="connsiteX147" fmla="*/ 2280499 w 3391285"/>
              <a:gd name="connsiteY147" fmla="*/ 2116439 h 2952956"/>
              <a:gd name="connsiteX148" fmla="*/ 2289265 w 3391285"/>
              <a:gd name="connsiteY148" fmla="*/ 2109980 h 2952956"/>
              <a:gd name="connsiteX149" fmla="*/ 2282806 w 3391285"/>
              <a:gd name="connsiteY149" fmla="*/ 2102597 h 2952956"/>
              <a:gd name="connsiteX150" fmla="*/ 2270348 w 3391285"/>
              <a:gd name="connsiteY150" fmla="*/ 2079527 h 2952956"/>
              <a:gd name="connsiteX151" fmla="*/ 2273578 w 3391285"/>
              <a:gd name="connsiteY151" fmla="*/ 2050920 h 2952956"/>
              <a:gd name="connsiteX152" fmla="*/ 2244048 w 3391285"/>
              <a:gd name="connsiteY152" fmla="*/ 1938339 h 2952956"/>
              <a:gd name="connsiteX153" fmla="*/ 2222362 w 3391285"/>
              <a:gd name="connsiteY153" fmla="*/ 1896351 h 2952956"/>
              <a:gd name="connsiteX154" fmla="*/ 2235743 w 3391285"/>
              <a:gd name="connsiteY154" fmla="*/ 1858517 h 2952956"/>
              <a:gd name="connsiteX155" fmla="*/ 2320640 w 3391285"/>
              <a:gd name="connsiteY155" fmla="*/ 1811454 h 2952956"/>
              <a:gd name="connsiteX156" fmla="*/ 2334482 w 3391285"/>
              <a:gd name="connsiteY156" fmla="*/ 1818836 h 2952956"/>
              <a:gd name="connsiteX157" fmla="*/ 2324793 w 3391285"/>
              <a:gd name="connsiteY157" fmla="*/ 2061533 h 2952956"/>
              <a:gd name="connsiteX158" fmla="*/ 2239434 w 3391285"/>
              <a:gd name="connsiteY158" fmla="*/ 2245169 h 2952956"/>
              <a:gd name="connsiteX159" fmla="*/ 2199754 w 3391285"/>
              <a:gd name="connsiteY159" fmla="*/ 2283004 h 2952956"/>
              <a:gd name="connsiteX160" fmla="*/ 2192833 w 3391285"/>
              <a:gd name="connsiteY160" fmla="*/ 2288080 h 2952956"/>
              <a:gd name="connsiteX161" fmla="*/ 2154536 w 3391285"/>
              <a:gd name="connsiteY161" fmla="*/ 2354521 h 2952956"/>
              <a:gd name="connsiteX162" fmla="*/ 2173454 w 3391285"/>
              <a:gd name="connsiteY162" fmla="*/ 2412196 h 2952956"/>
              <a:gd name="connsiteX163" fmla="*/ 2309566 w 3391285"/>
              <a:gd name="connsiteY163" fmla="*/ 2409889 h 2952956"/>
              <a:gd name="connsiteX164" fmla="*/ 2327100 w 3391285"/>
              <a:gd name="connsiteY164" fmla="*/ 2390972 h 2952956"/>
              <a:gd name="connsiteX165" fmla="*/ 2340481 w 3391285"/>
              <a:gd name="connsiteY165" fmla="*/ 2311150 h 2952956"/>
              <a:gd name="connsiteX166" fmla="*/ 2362627 w 3391285"/>
              <a:gd name="connsiteY166" fmla="*/ 2295001 h 2952956"/>
              <a:gd name="connsiteX167" fmla="*/ 2379238 w 3391285"/>
              <a:gd name="connsiteY167" fmla="*/ 2284388 h 2952956"/>
              <a:gd name="connsiteX168" fmla="*/ 2391235 w 3391285"/>
              <a:gd name="connsiteY168" fmla="*/ 2205489 h 2952956"/>
              <a:gd name="connsiteX169" fmla="*/ 2468288 w 3391285"/>
              <a:gd name="connsiteY169" fmla="*/ 1995091 h 2952956"/>
              <a:gd name="connsiteX170" fmla="*/ 2500586 w 3391285"/>
              <a:gd name="connsiteY170" fmla="*/ 1914346 h 2952956"/>
              <a:gd name="connsiteX171" fmla="*/ 2506584 w 3391285"/>
              <a:gd name="connsiteY171" fmla="*/ 1901427 h 2952956"/>
              <a:gd name="connsiteX172" fmla="*/ 2510275 w 3391285"/>
              <a:gd name="connsiteY172" fmla="*/ 1801303 h 2952956"/>
              <a:gd name="connsiteX173" fmla="*/ 2530577 w 3391285"/>
              <a:gd name="connsiteY173" fmla="*/ 1649964 h 2952956"/>
              <a:gd name="connsiteX174" fmla="*/ 2611783 w 3391285"/>
              <a:gd name="connsiteY174" fmla="*/ 1604286 h 2952956"/>
              <a:gd name="connsiteX175" fmla="*/ 2674533 w 3391285"/>
              <a:gd name="connsiteY175" fmla="*/ 1666113 h 2952956"/>
              <a:gd name="connsiteX176" fmla="*/ 2732670 w 3391285"/>
              <a:gd name="connsiteY176" fmla="*/ 1634738 h 2952956"/>
              <a:gd name="connsiteX177" fmla="*/ 2753894 w 3391285"/>
              <a:gd name="connsiteY177" fmla="*/ 1629663 h 2952956"/>
              <a:gd name="connsiteX178" fmla="*/ 2844790 w 3391285"/>
              <a:gd name="connsiteY178" fmla="*/ 1704871 h 2952956"/>
              <a:gd name="connsiteX179" fmla="*/ 2939838 w 3391285"/>
              <a:gd name="connsiteY179" fmla="*/ 1787923 h 2952956"/>
              <a:gd name="connsiteX180" fmla="*/ 3131319 w 3391285"/>
              <a:gd name="connsiteY180" fmla="*/ 1990938 h 2952956"/>
              <a:gd name="connsiteX181" fmla="*/ 3132703 w 3391285"/>
              <a:gd name="connsiteY181" fmla="*/ 1993707 h 2952956"/>
              <a:gd name="connsiteX182" fmla="*/ 3190839 w 3391285"/>
              <a:gd name="connsiteY182" fmla="*/ 2171346 h 2952956"/>
              <a:gd name="connsiteX183" fmla="*/ 3195915 w 3391285"/>
              <a:gd name="connsiteY183" fmla="*/ 2207335 h 2952956"/>
              <a:gd name="connsiteX184" fmla="*/ 3218985 w 3391285"/>
              <a:gd name="connsiteY184" fmla="*/ 2297769 h 2952956"/>
              <a:gd name="connsiteX185" fmla="*/ 3213448 w 3391285"/>
              <a:gd name="connsiteY185" fmla="*/ 2420963 h 2952956"/>
              <a:gd name="connsiteX186" fmla="*/ 3224522 w 3391285"/>
              <a:gd name="connsiteY186" fmla="*/ 2433882 h 2952956"/>
              <a:gd name="connsiteX187" fmla="*/ 3259127 w 3391285"/>
              <a:gd name="connsiteY187" fmla="*/ 2440341 h 2952956"/>
              <a:gd name="connsiteX188" fmla="*/ 3342178 w 3391285"/>
              <a:gd name="connsiteY188" fmla="*/ 2419117 h 2952956"/>
              <a:gd name="connsiteX189" fmla="*/ 3385550 w 3391285"/>
              <a:gd name="connsiteY189" fmla="*/ 2365595 h 2952956"/>
              <a:gd name="connsiteX190" fmla="*/ 3387857 w 3391285"/>
              <a:gd name="connsiteY190" fmla="*/ 2317148 h 2952956"/>
              <a:gd name="connsiteX191" fmla="*/ 3065339 w 3391285"/>
              <a:gd name="connsiteY191" fmla="*/ 1182105 h 2952956"/>
              <a:gd name="connsiteX192" fmla="*/ 3026120 w 3391285"/>
              <a:gd name="connsiteY192" fmla="*/ 1099976 h 2952956"/>
              <a:gd name="connsiteX193" fmla="*/ 2812492 w 3391285"/>
              <a:gd name="connsiteY193" fmla="*/ 926029 h 2952956"/>
              <a:gd name="connsiteX194" fmla="*/ 2743743 w 3391285"/>
              <a:gd name="connsiteY194" fmla="*/ 872968 h 2952956"/>
              <a:gd name="connsiteX195" fmla="*/ 2748819 w 3391285"/>
              <a:gd name="connsiteY195" fmla="*/ 834210 h 2952956"/>
              <a:gd name="connsiteX196" fmla="*/ 2948605 w 3391285"/>
              <a:gd name="connsiteY196" fmla="*/ 807449 h 2952956"/>
              <a:gd name="connsiteX197" fmla="*/ 3037655 w 3391285"/>
              <a:gd name="connsiteY197" fmla="*/ 914955 h 2952956"/>
              <a:gd name="connsiteX198" fmla="*/ 3065339 w 3391285"/>
              <a:gd name="connsiteY198" fmla="*/ 1020615 h 2952956"/>
              <a:gd name="connsiteX199" fmla="*/ 3065339 w 3391285"/>
              <a:gd name="connsiteY199" fmla="*/ 1182105 h 2952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</a:cxnLst>
            <a:rect l="l" t="t" r="r" b="b"/>
            <a:pathLst>
              <a:path w="3391285" h="2952956">
                <a:moveTo>
                  <a:pt x="3387857" y="2317148"/>
                </a:moveTo>
                <a:cubicBezTo>
                  <a:pt x="3382320" y="2305613"/>
                  <a:pt x="3375860" y="2294539"/>
                  <a:pt x="3368939" y="2283927"/>
                </a:cubicBezTo>
                <a:cubicBezTo>
                  <a:pt x="3360634" y="2271469"/>
                  <a:pt x="3352329" y="2259473"/>
                  <a:pt x="3343562" y="2247015"/>
                </a:cubicBezTo>
                <a:cubicBezTo>
                  <a:pt x="3337564" y="2238710"/>
                  <a:pt x="3338026" y="2230405"/>
                  <a:pt x="3346792" y="2224868"/>
                </a:cubicBezTo>
                <a:cubicBezTo>
                  <a:pt x="3357404" y="2217947"/>
                  <a:pt x="3356482" y="2210103"/>
                  <a:pt x="3350483" y="2200414"/>
                </a:cubicBezTo>
                <a:cubicBezTo>
                  <a:pt x="3332489" y="2171346"/>
                  <a:pt x="3315417" y="2141816"/>
                  <a:pt x="3297884" y="2112748"/>
                </a:cubicBezTo>
                <a:cubicBezTo>
                  <a:pt x="3260972" y="2050920"/>
                  <a:pt x="3238825" y="1985863"/>
                  <a:pt x="3242516" y="1912500"/>
                </a:cubicBezTo>
                <a:cubicBezTo>
                  <a:pt x="3244361" y="1870974"/>
                  <a:pt x="3238825" y="1829449"/>
                  <a:pt x="3230519" y="1788384"/>
                </a:cubicBezTo>
                <a:cubicBezTo>
                  <a:pt x="3228674" y="1778695"/>
                  <a:pt x="3224522" y="1773619"/>
                  <a:pt x="3216216" y="1769467"/>
                </a:cubicBezTo>
                <a:cubicBezTo>
                  <a:pt x="3184380" y="1753318"/>
                  <a:pt x="3155773" y="1732555"/>
                  <a:pt x="3137778" y="1700718"/>
                </a:cubicBezTo>
                <a:cubicBezTo>
                  <a:pt x="3114247" y="1659654"/>
                  <a:pt x="3111018" y="1656424"/>
                  <a:pt x="3157157" y="1637506"/>
                </a:cubicBezTo>
                <a:cubicBezTo>
                  <a:pt x="3169615" y="1632431"/>
                  <a:pt x="3176997" y="1624587"/>
                  <a:pt x="3182534" y="1611207"/>
                </a:cubicBezTo>
                <a:cubicBezTo>
                  <a:pt x="3205604" y="1557684"/>
                  <a:pt x="3199606" y="1505546"/>
                  <a:pt x="3177459" y="1454792"/>
                </a:cubicBezTo>
                <a:cubicBezTo>
                  <a:pt x="3125321" y="1335751"/>
                  <a:pt x="3098098" y="1212558"/>
                  <a:pt x="3104097" y="1081520"/>
                </a:cubicBezTo>
                <a:cubicBezTo>
                  <a:pt x="3106404" y="1034919"/>
                  <a:pt x="3101790" y="987395"/>
                  <a:pt x="3089331" y="941716"/>
                </a:cubicBezTo>
                <a:cubicBezTo>
                  <a:pt x="3073644" y="883118"/>
                  <a:pt x="3051497" y="828212"/>
                  <a:pt x="3003511" y="788070"/>
                </a:cubicBezTo>
                <a:cubicBezTo>
                  <a:pt x="2940761" y="735009"/>
                  <a:pt x="2869244" y="717015"/>
                  <a:pt x="2788499" y="735932"/>
                </a:cubicBezTo>
                <a:cubicBezTo>
                  <a:pt x="2724826" y="750697"/>
                  <a:pt x="2661614" y="765462"/>
                  <a:pt x="2612706" y="813447"/>
                </a:cubicBezTo>
                <a:cubicBezTo>
                  <a:pt x="2597019" y="828673"/>
                  <a:pt x="2576256" y="835133"/>
                  <a:pt x="2555031" y="838824"/>
                </a:cubicBezTo>
                <a:cubicBezTo>
                  <a:pt x="2534730" y="842515"/>
                  <a:pt x="2513967" y="846206"/>
                  <a:pt x="2493665" y="849898"/>
                </a:cubicBezTo>
                <a:cubicBezTo>
                  <a:pt x="2417534" y="863278"/>
                  <a:pt x="2340942" y="876197"/>
                  <a:pt x="2263427" y="879889"/>
                </a:cubicBezTo>
                <a:cubicBezTo>
                  <a:pt x="2142540" y="885887"/>
                  <a:pt x="2022115" y="875736"/>
                  <a:pt x="1903535" y="851743"/>
                </a:cubicBezTo>
                <a:cubicBezTo>
                  <a:pt x="1827865" y="836517"/>
                  <a:pt x="1755887" y="812986"/>
                  <a:pt x="1690369" y="770076"/>
                </a:cubicBezTo>
                <a:cubicBezTo>
                  <a:pt x="1639615" y="736855"/>
                  <a:pt x="1587015" y="706402"/>
                  <a:pt x="1531186" y="681487"/>
                </a:cubicBezTo>
                <a:cubicBezTo>
                  <a:pt x="1501195" y="668106"/>
                  <a:pt x="1472588" y="654726"/>
                  <a:pt x="1447673" y="631656"/>
                </a:cubicBezTo>
                <a:cubicBezTo>
                  <a:pt x="1420450" y="606740"/>
                  <a:pt x="1387229" y="588284"/>
                  <a:pt x="1354931" y="569367"/>
                </a:cubicBezTo>
                <a:cubicBezTo>
                  <a:pt x="1306023" y="540299"/>
                  <a:pt x="1255269" y="513538"/>
                  <a:pt x="1205899" y="485854"/>
                </a:cubicBezTo>
                <a:cubicBezTo>
                  <a:pt x="1175908" y="468782"/>
                  <a:pt x="1144994" y="453094"/>
                  <a:pt x="1115927" y="432793"/>
                </a:cubicBezTo>
                <a:cubicBezTo>
                  <a:pt x="1118695" y="431408"/>
                  <a:pt x="1120541" y="430024"/>
                  <a:pt x="1122386" y="429101"/>
                </a:cubicBezTo>
                <a:cubicBezTo>
                  <a:pt x="1149608" y="420335"/>
                  <a:pt x="1177292" y="412030"/>
                  <a:pt x="1204515" y="402340"/>
                </a:cubicBezTo>
                <a:cubicBezTo>
                  <a:pt x="1234506" y="391728"/>
                  <a:pt x="1255269" y="371427"/>
                  <a:pt x="1261729" y="339129"/>
                </a:cubicBezTo>
                <a:cubicBezTo>
                  <a:pt x="1271879" y="288375"/>
                  <a:pt x="1244657" y="234852"/>
                  <a:pt x="1196210" y="213167"/>
                </a:cubicBezTo>
                <a:cubicBezTo>
                  <a:pt x="1182368" y="206707"/>
                  <a:pt x="1167603" y="202093"/>
                  <a:pt x="1152838" y="196556"/>
                </a:cubicBezTo>
                <a:cubicBezTo>
                  <a:pt x="1025492" y="151800"/>
                  <a:pt x="897684" y="108429"/>
                  <a:pt x="795715" y="13842"/>
                </a:cubicBezTo>
                <a:cubicBezTo>
                  <a:pt x="786026" y="5075"/>
                  <a:pt x="774491" y="461"/>
                  <a:pt x="760649" y="0"/>
                </a:cubicBezTo>
                <a:cubicBezTo>
                  <a:pt x="751882" y="0"/>
                  <a:pt x="750037" y="3230"/>
                  <a:pt x="750037" y="11535"/>
                </a:cubicBezTo>
                <a:cubicBezTo>
                  <a:pt x="750498" y="31837"/>
                  <a:pt x="761572" y="46601"/>
                  <a:pt x="775414" y="59521"/>
                </a:cubicBezTo>
                <a:cubicBezTo>
                  <a:pt x="822015" y="102892"/>
                  <a:pt x="869078" y="144879"/>
                  <a:pt x="922139" y="180869"/>
                </a:cubicBezTo>
                <a:cubicBezTo>
                  <a:pt x="966894" y="210860"/>
                  <a:pt x="1014880" y="235775"/>
                  <a:pt x="1057328" y="269457"/>
                </a:cubicBezTo>
                <a:cubicBezTo>
                  <a:pt x="1063788" y="274533"/>
                  <a:pt x="1071632" y="279147"/>
                  <a:pt x="1075784" y="288375"/>
                </a:cubicBezTo>
                <a:cubicBezTo>
                  <a:pt x="1054099" y="288375"/>
                  <a:pt x="1033797" y="287913"/>
                  <a:pt x="1013496" y="288375"/>
                </a:cubicBezTo>
                <a:cubicBezTo>
                  <a:pt x="1005652" y="288375"/>
                  <a:pt x="1001038" y="286529"/>
                  <a:pt x="996885" y="279608"/>
                </a:cubicBezTo>
                <a:cubicBezTo>
                  <a:pt x="984428" y="259306"/>
                  <a:pt x="965972" y="253308"/>
                  <a:pt x="943363" y="259306"/>
                </a:cubicBezTo>
                <a:cubicBezTo>
                  <a:pt x="934135" y="261613"/>
                  <a:pt x="924907" y="263920"/>
                  <a:pt x="915218" y="266227"/>
                </a:cubicBezTo>
                <a:cubicBezTo>
                  <a:pt x="905067" y="268996"/>
                  <a:pt x="894916" y="268534"/>
                  <a:pt x="886149" y="262075"/>
                </a:cubicBezTo>
                <a:cubicBezTo>
                  <a:pt x="871846" y="251463"/>
                  <a:pt x="855697" y="250540"/>
                  <a:pt x="838626" y="252385"/>
                </a:cubicBezTo>
                <a:cubicBezTo>
                  <a:pt x="818785" y="254692"/>
                  <a:pt x="799868" y="258845"/>
                  <a:pt x="780489" y="262998"/>
                </a:cubicBezTo>
                <a:cubicBezTo>
                  <a:pt x="746346" y="270841"/>
                  <a:pt x="712202" y="280531"/>
                  <a:pt x="676674" y="278685"/>
                </a:cubicBezTo>
                <a:cubicBezTo>
                  <a:pt x="601005" y="274533"/>
                  <a:pt x="536870" y="299448"/>
                  <a:pt x="487039" y="357585"/>
                </a:cubicBezTo>
                <a:cubicBezTo>
                  <a:pt x="479195" y="366351"/>
                  <a:pt x="470890" y="371888"/>
                  <a:pt x="458894" y="374195"/>
                </a:cubicBezTo>
                <a:cubicBezTo>
                  <a:pt x="382763" y="388498"/>
                  <a:pt x="305709" y="389882"/>
                  <a:pt x="229117" y="382500"/>
                </a:cubicBezTo>
                <a:cubicBezTo>
                  <a:pt x="182054" y="377886"/>
                  <a:pt x="134991" y="369581"/>
                  <a:pt x="90697" y="351125"/>
                </a:cubicBezTo>
                <a:cubicBezTo>
                  <a:pt x="79162" y="346511"/>
                  <a:pt x="73164" y="338667"/>
                  <a:pt x="70395" y="326671"/>
                </a:cubicBezTo>
                <a:cubicBezTo>
                  <a:pt x="65320" y="307292"/>
                  <a:pt x="69473" y="288375"/>
                  <a:pt x="72702" y="269457"/>
                </a:cubicBezTo>
                <a:cubicBezTo>
                  <a:pt x="76855" y="242696"/>
                  <a:pt x="85160" y="216396"/>
                  <a:pt x="83776" y="188712"/>
                </a:cubicBezTo>
                <a:cubicBezTo>
                  <a:pt x="82853" y="168411"/>
                  <a:pt x="75009" y="157337"/>
                  <a:pt x="58860" y="152262"/>
                </a:cubicBezTo>
                <a:cubicBezTo>
                  <a:pt x="55631" y="158721"/>
                  <a:pt x="64859" y="159183"/>
                  <a:pt x="65320" y="164258"/>
                </a:cubicBezTo>
                <a:cubicBezTo>
                  <a:pt x="48710" y="160567"/>
                  <a:pt x="48248" y="160106"/>
                  <a:pt x="45480" y="166104"/>
                </a:cubicBezTo>
                <a:cubicBezTo>
                  <a:pt x="22410" y="214551"/>
                  <a:pt x="3954" y="264382"/>
                  <a:pt x="724" y="318366"/>
                </a:cubicBezTo>
                <a:cubicBezTo>
                  <a:pt x="-1122" y="351586"/>
                  <a:pt x="-1122" y="383884"/>
                  <a:pt x="21948" y="412491"/>
                </a:cubicBezTo>
                <a:cubicBezTo>
                  <a:pt x="44557" y="440175"/>
                  <a:pt x="71318" y="460938"/>
                  <a:pt x="103155" y="475703"/>
                </a:cubicBezTo>
                <a:cubicBezTo>
                  <a:pt x="155754" y="500157"/>
                  <a:pt x="212506" y="510769"/>
                  <a:pt x="269259" y="520458"/>
                </a:cubicBezTo>
                <a:cubicBezTo>
                  <a:pt x="296019" y="525073"/>
                  <a:pt x="322320" y="531993"/>
                  <a:pt x="350004" y="527380"/>
                </a:cubicBezTo>
                <a:cubicBezTo>
                  <a:pt x="357847" y="525995"/>
                  <a:pt x="364768" y="530148"/>
                  <a:pt x="367998" y="537992"/>
                </a:cubicBezTo>
                <a:cubicBezTo>
                  <a:pt x="369843" y="543067"/>
                  <a:pt x="371689" y="550911"/>
                  <a:pt x="369382" y="553218"/>
                </a:cubicBezTo>
                <a:cubicBezTo>
                  <a:pt x="363846" y="558755"/>
                  <a:pt x="355540" y="555525"/>
                  <a:pt x="348619" y="553679"/>
                </a:cubicBezTo>
                <a:cubicBezTo>
                  <a:pt x="338930" y="550911"/>
                  <a:pt x="329241" y="547220"/>
                  <a:pt x="319551" y="546297"/>
                </a:cubicBezTo>
                <a:cubicBezTo>
                  <a:pt x="303864" y="544913"/>
                  <a:pt x="298326" y="552756"/>
                  <a:pt x="303402" y="567060"/>
                </a:cubicBezTo>
                <a:cubicBezTo>
                  <a:pt x="314937" y="598435"/>
                  <a:pt x="333393" y="625658"/>
                  <a:pt x="351849" y="653342"/>
                </a:cubicBezTo>
                <a:cubicBezTo>
                  <a:pt x="374919" y="687485"/>
                  <a:pt x="374919" y="691638"/>
                  <a:pt x="349080" y="725320"/>
                </a:cubicBezTo>
                <a:cubicBezTo>
                  <a:pt x="343083" y="733164"/>
                  <a:pt x="336623" y="740085"/>
                  <a:pt x="331086" y="747928"/>
                </a:cubicBezTo>
                <a:cubicBezTo>
                  <a:pt x="326472" y="754388"/>
                  <a:pt x="320935" y="760848"/>
                  <a:pt x="318628" y="768230"/>
                </a:cubicBezTo>
                <a:cubicBezTo>
                  <a:pt x="311246" y="790839"/>
                  <a:pt x="296481" y="808372"/>
                  <a:pt x="278025" y="822214"/>
                </a:cubicBezTo>
                <a:cubicBezTo>
                  <a:pt x="262338" y="834210"/>
                  <a:pt x="254032" y="849898"/>
                  <a:pt x="248034" y="868354"/>
                </a:cubicBezTo>
                <a:cubicBezTo>
                  <a:pt x="234654" y="910341"/>
                  <a:pt x="245266" y="950483"/>
                  <a:pt x="255417" y="991086"/>
                </a:cubicBezTo>
                <a:cubicBezTo>
                  <a:pt x="264183" y="1025229"/>
                  <a:pt x="281716" y="1052452"/>
                  <a:pt x="313092" y="1069985"/>
                </a:cubicBezTo>
                <a:cubicBezTo>
                  <a:pt x="323703" y="1075983"/>
                  <a:pt x="333393" y="1083827"/>
                  <a:pt x="340776" y="1093978"/>
                </a:cubicBezTo>
                <a:cubicBezTo>
                  <a:pt x="358308" y="1117048"/>
                  <a:pt x="381840" y="1121662"/>
                  <a:pt x="408140" y="1116125"/>
                </a:cubicBezTo>
                <a:cubicBezTo>
                  <a:pt x="439053" y="1109204"/>
                  <a:pt x="469967" y="1108281"/>
                  <a:pt x="501804" y="1111511"/>
                </a:cubicBezTo>
                <a:cubicBezTo>
                  <a:pt x="552558" y="1116125"/>
                  <a:pt x="595929" y="1133197"/>
                  <a:pt x="626382" y="1176568"/>
                </a:cubicBezTo>
                <a:cubicBezTo>
                  <a:pt x="635148" y="1188565"/>
                  <a:pt x="646222" y="1198716"/>
                  <a:pt x="657295" y="1208866"/>
                </a:cubicBezTo>
                <a:cubicBezTo>
                  <a:pt x="672060" y="1222247"/>
                  <a:pt x="689593" y="1233321"/>
                  <a:pt x="708972" y="1229629"/>
                </a:cubicBezTo>
                <a:cubicBezTo>
                  <a:pt x="735272" y="1225015"/>
                  <a:pt x="744500" y="1238396"/>
                  <a:pt x="751421" y="1258698"/>
                </a:cubicBezTo>
                <a:cubicBezTo>
                  <a:pt x="755112" y="1268848"/>
                  <a:pt x="760188" y="1278076"/>
                  <a:pt x="763879" y="1288227"/>
                </a:cubicBezTo>
                <a:cubicBezTo>
                  <a:pt x="792947" y="1368972"/>
                  <a:pt x="831243" y="1444180"/>
                  <a:pt x="878767" y="1515697"/>
                </a:cubicBezTo>
                <a:cubicBezTo>
                  <a:pt x="911526" y="1565067"/>
                  <a:pt x="937826" y="1618128"/>
                  <a:pt x="949361" y="1677187"/>
                </a:cubicBezTo>
                <a:cubicBezTo>
                  <a:pt x="957205" y="1716867"/>
                  <a:pt x="976122" y="1751011"/>
                  <a:pt x="1006575" y="1776849"/>
                </a:cubicBezTo>
                <a:cubicBezTo>
                  <a:pt x="1053638" y="1816991"/>
                  <a:pt x="1087781" y="1864976"/>
                  <a:pt x="1111313" y="1921728"/>
                </a:cubicBezTo>
                <a:cubicBezTo>
                  <a:pt x="1125155" y="1954488"/>
                  <a:pt x="1145917" y="1982633"/>
                  <a:pt x="1175447" y="2003858"/>
                </a:cubicBezTo>
                <a:cubicBezTo>
                  <a:pt x="1184213" y="2010317"/>
                  <a:pt x="1191596" y="2019084"/>
                  <a:pt x="1199901" y="2026928"/>
                </a:cubicBezTo>
                <a:cubicBezTo>
                  <a:pt x="1206822" y="2033849"/>
                  <a:pt x="1207283" y="2039385"/>
                  <a:pt x="1199440" y="2046306"/>
                </a:cubicBezTo>
                <a:cubicBezTo>
                  <a:pt x="1183752" y="2060148"/>
                  <a:pt x="1168987" y="2074452"/>
                  <a:pt x="1153300" y="2088755"/>
                </a:cubicBezTo>
                <a:cubicBezTo>
                  <a:pt x="1114542" y="2124283"/>
                  <a:pt x="1097932" y="2168116"/>
                  <a:pt x="1105314" y="2219793"/>
                </a:cubicBezTo>
                <a:cubicBezTo>
                  <a:pt x="1109928" y="2253475"/>
                  <a:pt x="1103930" y="2284388"/>
                  <a:pt x="1090550" y="2314841"/>
                </a:cubicBezTo>
                <a:cubicBezTo>
                  <a:pt x="1069787" y="2360058"/>
                  <a:pt x="1052253" y="2406198"/>
                  <a:pt x="1041179" y="2454645"/>
                </a:cubicBezTo>
                <a:cubicBezTo>
                  <a:pt x="1031490" y="2495709"/>
                  <a:pt x="1018110" y="2534467"/>
                  <a:pt x="990426" y="2567226"/>
                </a:cubicBezTo>
                <a:cubicBezTo>
                  <a:pt x="979352" y="2580607"/>
                  <a:pt x="976584" y="2597217"/>
                  <a:pt x="977507" y="2613828"/>
                </a:cubicBezTo>
                <a:cubicBezTo>
                  <a:pt x="977968" y="2628131"/>
                  <a:pt x="979814" y="2642434"/>
                  <a:pt x="981659" y="2656738"/>
                </a:cubicBezTo>
                <a:cubicBezTo>
                  <a:pt x="985812" y="2689036"/>
                  <a:pt x="988119" y="2720411"/>
                  <a:pt x="962280" y="2746711"/>
                </a:cubicBezTo>
                <a:cubicBezTo>
                  <a:pt x="955359" y="2753632"/>
                  <a:pt x="949361" y="2763321"/>
                  <a:pt x="953052" y="2773933"/>
                </a:cubicBezTo>
                <a:cubicBezTo>
                  <a:pt x="958589" y="2790544"/>
                  <a:pt x="957666" y="2807615"/>
                  <a:pt x="957666" y="2824687"/>
                </a:cubicBezTo>
                <a:cubicBezTo>
                  <a:pt x="957666" y="2852371"/>
                  <a:pt x="953514" y="2880516"/>
                  <a:pt x="957666" y="2908200"/>
                </a:cubicBezTo>
                <a:cubicBezTo>
                  <a:pt x="959512" y="2921581"/>
                  <a:pt x="956744" y="2940960"/>
                  <a:pt x="981198" y="2936346"/>
                </a:cubicBezTo>
                <a:cubicBezTo>
                  <a:pt x="982121" y="2936346"/>
                  <a:pt x="983966" y="2937730"/>
                  <a:pt x="984889" y="2939114"/>
                </a:cubicBezTo>
                <a:cubicBezTo>
                  <a:pt x="1005191" y="2963107"/>
                  <a:pt x="1030106" y="2958493"/>
                  <a:pt x="1053176" y="2946958"/>
                </a:cubicBezTo>
                <a:cubicBezTo>
                  <a:pt x="1109006" y="2919735"/>
                  <a:pt x="1150531" y="2876825"/>
                  <a:pt x="1180984" y="2823303"/>
                </a:cubicBezTo>
                <a:cubicBezTo>
                  <a:pt x="1189750" y="2807615"/>
                  <a:pt x="1188827" y="2791928"/>
                  <a:pt x="1179599" y="2776240"/>
                </a:cubicBezTo>
                <a:cubicBezTo>
                  <a:pt x="1174524" y="2767474"/>
                  <a:pt x="1167603" y="2759169"/>
                  <a:pt x="1165296" y="2749479"/>
                </a:cubicBezTo>
                <a:cubicBezTo>
                  <a:pt x="1161605" y="2735637"/>
                  <a:pt x="1155145" y="2726409"/>
                  <a:pt x="1141765" y="2720411"/>
                </a:cubicBezTo>
                <a:cubicBezTo>
                  <a:pt x="1126538" y="2713951"/>
                  <a:pt x="1129307" y="2699187"/>
                  <a:pt x="1130691" y="2686729"/>
                </a:cubicBezTo>
                <a:cubicBezTo>
                  <a:pt x="1132076" y="2675655"/>
                  <a:pt x="1142687" y="2675194"/>
                  <a:pt x="1150993" y="2675194"/>
                </a:cubicBezTo>
                <a:cubicBezTo>
                  <a:pt x="1167603" y="2674732"/>
                  <a:pt x="1172678" y="2667811"/>
                  <a:pt x="1172217" y="2651201"/>
                </a:cubicBezTo>
                <a:cubicBezTo>
                  <a:pt x="1169910" y="2571840"/>
                  <a:pt x="1172217" y="2492941"/>
                  <a:pt x="1191134" y="2415426"/>
                </a:cubicBezTo>
                <a:cubicBezTo>
                  <a:pt x="1206361" y="2352675"/>
                  <a:pt x="1231276" y="2296385"/>
                  <a:pt x="1289874" y="2261318"/>
                </a:cubicBezTo>
                <a:cubicBezTo>
                  <a:pt x="1309253" y="2249783"/>
                  <a:pt x="1322172" y="2230405"/>
                  <a:pt x="1334630" y="2211949"/>
                </a:cubicBezTo>
                <a:cubicBezTo>
                  <a:pt x="1348010" y="2192570"/>
                  <a:pt x="1360468" y="2172730"/>
                  <a:pt x="1374771" y="2153812"/>
                </a:cubicBezTo>
                <a:cubicBezTo>
                  <a:pt x="1391843" y="2130742"/>
                  <a:pt x="1413529" y="2112748"/>
                  <a:pt x="1441213" y="2102597"/>
                </a:cubicBezTo>
                <a:cubicBezTo>
                  <a:pt x="1450441" y="2099367"/>
                  <a:pt x="1456901" y="2100752"/>
                  <a:pt x="1464744" y="2106288"/>
                </a:cubicBezTo>
                <a:cubicBezTo>
                  <a:pt x="1531186" y="2155197"/>
                  <a:pt x="1572712" y="2220254"/>
                  <a:pt x="1589322" y="2300999"/>
                </a:cubicBezTo>
                <a:cubicBezTo>
                  <a:pt x="1591629" y="2312072"/>
                  <a:pt x="1595782" y="2321300"/>
                  <a:pt x="1603625" y="2330067"/>
                </a:cubicBezTo>
                <a:cubicBezTo>
                  <a:pt x="1614238" y="2342063"/>
                  <a:pt x="1628541" y="2354982"/>
                  <a:pt x="1627619" y="2371593"/>
                </a:cubicBezTo>
                <a:cubicBezTo>
                  <a:pt x="1624388" y="2421885"/>
                  <a:pt x="1629002" y="2472178"/>
                  <a:pt x="1620236" y="2522009"/>
                </a:cubicBezTo>
                <a:cubicBezTo>
                  <a:pt x="1619774" y="2524777"/>
                  <a:pt x="1617006" y="2528007"/>
                  <a:pt x="1622081" y="2529853"/>
                </a:cubicBezTo>
                <a:cubicBezTo>
                  <a:pt x="1645613" y="2536774"/>
                  <a:pt x="1667760" y="2552923"/>
                  <a:pt x="1694060" y="2542311"/>
                </a:cubicBezTo>
                <a:cubicBezTo>
                  <a:pt x="1735586" y="2525700"/>
                  <a:pt x="1768345" y="2498939"/>
                  <a:pt x="1792799" y="2461566"/>
                </a:cubicBezTo>
                <a:cubicBezTo>
                  <a:pt x="1801105" y="2449108"/>
                  <a:pt x="1799720" y="2436189"/>
                  <a:pt x="1793722" y="2423270"/>
                </a:cubicBezTo>
                <a:cubicBezTo>
                  <a:pt x="1789108" y="2413119"/>
                  <a:pt x="1780342" y="2403429"/>
                  <a:pt x="1779880" y="2393279"/>
                </a:cubicBezTo>
                <a:cubicBezTo>
                  <a:pt x="1779418" y="2374823"/>
                  <a:pt x="1769729" y="2368363"/>
                  <a:pt x="1754965" y="2363749"/>
                </a:cubicBezTo>
                <a:cubicBezTo>
                  <a:pt x="1741584" y="2359596"/>
                  <a:pt x="1741584" y="2347600"/>
                  <a:pt x="1740200" y="2336527"/>
                </a:cubicBezTo>
                <a:cubicBezTo>
                  <a:pt x="1738816" y="2325914"/>
                  <a:pt x="1743430" y="2319455"/>
                  <a:pt x="1752196" y="2314379"/>
                </a:cubicBezTo>
                <a:cubicBezTo>
                  <a:pt x="1771114" y="2301922"/>
                  <a:pt x="1772036" y="2298692"/>
                  <a:pt x="1757272" y="2281159"/>
                </a:cubicBezTo>
                <a:cubicBezTo>
                  <a:pt x="1728203" y="2246554"/>
                  <a:pt x="1697290" y="2212872"/>
                  <a:pt x="1668683" y="2177805"/>
                </a:cubicBezTo>
                <a:cubicBezTo>
                  <a:pt x="1627619" y="2127974"/>
                  <a:pt x="1605932" y="2070761"/>
                  <a:pt x="1603164" y="2006165"/>
                </a:cubicBezTo>
                <a:cubicBezTo>
                  <a:pt x="1603164" y="2001089"/>
                  <a:pt x="1599473" y="1994168"/>
                  <a:pt x="1605471" y="1991400"/>
                </a:cubicBezTo>
                <a:cubicBezTo>
                  <a:pt x="1626695" y="1982633"/>
                  <a:pt x="1643306" y="1963254"/>
                  <a:pt x="1666837" y="1962332"/>
                </a:cubicBezTo>
                <a:cubicBezTo>
                  <a:pt x="1682525" y="1961870"/>
                  <a:pt x="1692676" y="1954949"/>
                  <a:pt x="1702365" y="1944798"/>
                </a:cubicBezTo>
                <a:cubicBezTo>
                  <a:pt x="1708825" y="1937877"/>
                  <a:pt x="1716668" y="1931418"/>
                  <a:pt x="1722205" y="1924035"/>
                </a:cubicBezTo>
                <a:cubicBezTo>
                  <a:pt x="1728203" y="1916192"/>
                  <a:pt x="1736047" y="1912500"/>
                  <a:pt x="1745275" y="1911116"/>
                </a:cubicBezTo>
                <a:cubicBezTo>
                  <a:pt x="1768345" y="1907425"/>
                  <a:pt x="1791877" y="1903734"/>
                  <a:pt x="1815408" y="1904195"/>
                </a:cubicBezTo>
                <a:cubicBezTo>
                  <a:pt x="1865700" y="1904195"/>
                  <a:pt x="1915993" y="1904657"/>
                  <a:pt x="1966285" y="1904657"/>
                </a:cubicBezTo>
                <a:cubicBezTo>
                  <a:pt x="2009196" y="1905118"/>
                  <a:pt x="2051644" y="1903272"/>
                  <a:pt x="2093632" y="1894044"/>
                </a:cubicBezTo>
                <a:cubicBezTo>
                  <a:pt x="2117163" y="1888508"/>
                  <a:pt x="2131466" y="1896351"/>
                  <a:pt x="2138849" y="1918960"/>
                </a:cubicBezTo>
                <a:cubicBezTo>
                  <a:pt x="2142079" y="1929111"/>
                  <a:pt x="2144847" y="1939262"/>
                  <a:pt x="2147154" y="1949874"/>
                </a:cubicBezTo>
                <a:cubicBezTo>
                  <a:pt x="2152229" y="1972482"/>
                  <a:pt x="2164226" y="1990477"/>
                  <a:pt x="2185912" y="1999705"/>
                </a:cubicBezTo>
                <a:cubicBezTo>
                  <a:pt x="2209904" y="2010317"/>
                  <a:pt x="2219594" y="2028773"/>
                  <a:pt x="2221439" y="2053689"/>
                </a:cubicBezTo>
                <a:cubicBezTo>
                  <a:pt x="2221901" y="2060610"/>
                  <a:pt x="2220055" y="2069838"/>
                  <a:pt x="2226515" y="2074913"/>
                </a:cubicBezTo>
                <a:cubicBezTo>
                  <a:pt x="2239434" y="2085064"/>
                  <a:pt x="2248201" y="2098445"/>
                  <a:pt x="2260197" y="2109057"/>
                </a:cubicBezTo>
                <a:cubicBezTo>
                  <a:pt x="2265734" y="2114132"/>
                  <a:pt x="2272193" y="2117823"/>
                  <a:pt x="2280499" y="2116439"/>
                </a:cubicBezTo>
                <a:cubicBezTo>
                  <a:pt x="2284190" y="2115516"/>
                  <a:pt x="2287881" y="2113671"/>
                  <a:pt x="2289265" y="2109980"/>
                </a:cubicBezTo>
                <a:cubicBezTo>
                  <a:pt x="2290649" y="2105366"/>
                  <a:pt x="2286497" y="2103059"/>
                  <a:pt x="2282806" y="2102597"/>
                </a:cubicBezTo>
                <a:cubicBezTo>
                  <a:pt x="2269425" y="2099829"/>
                  <a:pt x="2268502" y="2090601"/>
                  <a:pt x="2270348" y="2079527"/>
                </a:cubicBezTo>
                <a:cubicBezTo>
                  <a:pt x="2271732" y="2069838"/>
                  <a:pt x="2271732" y="2060148"/>
                  <a:pt x="2273578" y="2050920"/>
                </a:cubicBezTo>
                <a:cubicBezTo>
                  <a:pt x="2281883" y="2008472"/>
                  <a:pt x="2275423" y="1970637"/>
                  <a:pt x="2244048" y="1938339"/>
                </a:cubicBezTo>
                <a:cubicBezTo>
                  <a:pt x="2232974" y="1926804"/>
                  <a:pt x="2225131" y="1912500"/>
                  <a:pt x="2222362" y="1896351"/>
                </a:cubicBezTo>
                <a:cubicBezTo>
                  <a:pt x="2219594" y="1881125"/>
                  <a:pt x="2221901" y="1868668"/>
                  <a:pt x="2235743" y="1858517"/>
                </a:cubicBezTo>
                <a:cubicBezTo>
                  <a:pt x="2262043" y="1838677"/>
                  <a:pt x="2289727" y="1822528"/>
                  <a:pt x="2320640" y="1811454"/>
                </a:cubicBezTo>
                <a:cubicBezTo>
                  <a:pt x="2329407" y="1808224"/>
                  <a:pt x="2332175" y="1809147"/>
                  <a:pt x="2334482" y="1818836"/>
                </a:cubicBezTo>
                <a:cubicBezTo>
                  <a:pt x="2353399" y="1900504"/>
                  <a:pt x="2354323" y="1981710"/>
                  <a:pt x="2324793" y="2061533"/>
                </a:cubicBezTo>
                <a:cubicBezTo>
                  <a:pt x="2301262" y="2124744"/>
                  <a:pt x="2264350" y="2182419"/>
                  <a:pt x="2239434" y="2245169"/>
                </a:cubicBezTo>
                <a:cubicBezTo>
                  <a:pt x="2232513" y="2262703"/>
                  <a:pt x="2218671" y="2275622"/>
                  <a:pt x="2199754" y="2283004"/>
                </a:cubicBezTo>
                <a:cubicBezTo>
                  <a:pt x="2196985" y="2283927"/>
                  <a:pt x="2192833" y="2283927"/>
                  <a:pt x="2192833" y="2288080"/>
                </a:cubicBezTo>
                <a:cubicBezTo>
                  <a:pt x="2191910" y="2317148"/>
                  <a:pt x="2170224" y="2333758"/>
                  <a:pt x="2154536" y="2354521"/>
                </a:cubicBezTo>
                <a:cubicBezTo>
                  <a:pt x="2125930" y="2392356"/>
                  <a:pt x="2132389" y="2400661"/>
                  <a:pt x="2173454" y="2412196"/>
                </a:cubicBezTo>
                <a:cubicBezTo>
                  <a:pt x="2218671" y="2425115"/>
                  <a:pt x="2264350" y="2420040"/>
                  <a:pt x="2309566" y="2409889"/>
                </a:cubicBezTo>
                <a:cubicBezTo>
                  <a:pt x="2320640" y="2407582"/>
                  <a:pt x="2323408" y="2398815"/>
                  <a:pt x="2327100" y="2390972"/>
                </a:cubicBezTo>
                <a:cubicBezTo>
                  <a:pt x="2339096" y="2365595"/>
                  <a:pt x="2339557" y="2338372"/>
                  <a:pt x="2340481" y="2311150"/>
                </a:cubicBezTo>
                <a:cubicBezTo>
                  <a:pt x="2340942" y="2289925"/>
                  <a:pt x="2342788" y="2288541"/>
                  <a:pt x="2362627" y="2295001"/>
                </a:cubicBezTo>
                <a:cubicBezTo>
                  <a:pt x="2373701" y="2298230"/>
                  <a:pt x="2377854" y="2296385"/>
                  <a:pt x="2379238" y="2284388"/>
                </a:cubicBezTo>
                <a:cubicBezTo>
                  <a:pt x="2382468" y="2258089"/>
                  <a:pt x="2387082" y="2231789"/>
                  <a:pt x="2391235" y="2205489"/>
                </a:cubicBezTo>
                <a:cubicBezTo>
                  <a:pt x="2402769" y="2130281"/>
                  <a:pt x="2419380" y="2056919"/>
                  <a:pt x="2468288" y="1995091"/>
                </a:cubicBezTo>
                <a:cubicBezTo>
                  <a:pt x="2486744" y="1972021"/>
                  <a:pt x="2497818" y="1944798"/>
                  <a:pt x="2500586" y="1914346"/>
                </a:cubicBezTo>
                <a:cubicBezTo>
                  <a:pt x="2501047" y="1909271"/>
                  <a:pt x="2503354" y="1905118"/>
                  <a:pt x="2506584" y="1901427"/>
                </a:cubicBezTo>
                <a:cubicBezTo>
                  <a:pt x="2536575" y="1869129"/>
                  <a:pt x="2535191" y="1838215"/>
                  <a:pt x="2510275" y="1801303"/>
                </a:cubicBezTo>
                <a:cubicBezTo>
                  <a:pt x="2484437" y="1763469"/>
                  <a:pt x="2483976" y="1690567"/>
                  <a:pt x="2530577" y="1649964"/>
                </a:cubicBezTo>
                <a:cubicBezTo>
                  <a:pt x="2554569" y="1628740"/>
                  <a:pt x="2582253" y="1615821"/>
                  <a:pt x="2611783" y="1604286"/>
                </a:cubicBezTo>
                <a:cubicBezTo>
                  <a:pt x="2614090" y="1637506"/>
                  <a:pt x="2630239" y="1669343"/>
                  <a:pt x="2674533" y="1666113"/>
                </a:cubicBezTo>
                <a:cubicBezTo>
                  <a:pt x="2700833" y="1664268"/>
                  <a:pt x="2721596" y="1661038"/>
                  <a:pt x="2732670" y="1634738"/>
                </a:cubicBezTo>
                <a:cubicBezTo>
                  <a:pt x="2737284" y="1624126"/>
                  <a:pt x="2743743" y="1624126"/>
                  <a:pt x="2753894" y="1629663"/>
                </a:cubicBezTo>
                <a:cubicBezTo>
                  <a:pt x="2788961" y="1649041"/>
                  <a:pt x="2818951" y="1674880"/>
                  <a:pt x="2844790" y="1704871"/>
                </a:cubicBezTo>
                <a:cubicBezTo>
                  <a:pt x="2872935" y="1737169"/>
                  <a:pt x="2904772" y="1763930"/>
                  <a:pt x="2939838" y="1787923"/>
                </a:cubicBezTo>
                <a:cubicBezTo>
                  <a:pt x="3062109" y="1870513"/>
                  <a:pt x="3048729" y="1858055"/>
                  <a:pt x="3131319" y="1990938"/>
                </a:cubicBezTo>
                <a:cubicBezTo>
                  <a:pt x="3131780" y="1991861"/>
                  <a:pt x="3132242" y="1992784"/>
                  <a:pt x="3132703" y="1993707"/>
                </a:cubicBezTo>
                <a:cubicBezTo>
                  <a:pt x="3165462" y="2048613"/>
                  <a:pt x="3184841" y="2107673"/>
                  <a:pt x="3190839" y="2171346"/>
                </a:cubicBezTo>
                <a:cubicBezTo>
                  <a:pt x="3191762" y="2183342"/>
                  <a:pt x="3189455" y="2196723"/>
                  <a:pt x="3195915" y="2207335"/>
                </a:cubicBezTo>
                <a:cubicBezTo>
                  <a:pt x="3213448" y="2235019"/>
                  <a:pt x="3218062" y="2265932"/>
                  <a:pt x="3218985" y="2297769"/>
                </a:cubicBezTo>
                <a:cubicBezTo>
                  <a:pt x="3219908" y="2338834"/>
                  <a:pt x="3216216" y="2379898"/>
                  <a:pt x="3213448" y="2420963"/>
                </a:cubicBezTo>
                <a:cubicBezTo>
                  <a:pt x="3212987" y="2429729"/>
                  <a:pt x="3212987" y="2434805"/>
                  <a:pt x="3224522" y="2433882"/>
                </a:cubicBezTo>
                <a:cubicBezTo>
                  <a:pt x="3236057" y="2432959"/>
                  <a:pt x="3248053" y="2436189"/>
                  <a:pt x="3259127" y="2440341"/>
                </a:cubicBezTo>
                <a:cubicBezTo>
                  <a:pt x="3291886" y="2451876"/>
                  <a:pt x="3318647" y="2442187"/>
                  <a:pt x="3342178" y="2419117"/>
                </a:cubicBezTo>
                <a:cubicBezTo>
                  <a:pt x="3358789" y="2402968"/>
                  <a:pt x="3370324" y="2382666"/>
                  <a:pt x="3385550" y="2365595"/>
                </a:cubicBezTo>
                <a:cubicBezTo>
                  <a:pt x="3397085" y="2347600"/>
                  <a:pt x="3396162" y="2333758"/>
                  <a:pt x="3387857" y="2317148"/>
                </a:cubicBezTo>
                <a:close/>
                <a:moveTo>
                  <a:pt x="3065339" y="1182105"/>
                </a:moveTo>
                <a:cubicBezTo>
                  <a:pt x="3047344" y="1153037"/>
                  <a:pt x="3036270" y="1126737"/>
                  <a:pt x="3026120" y="1099976"/>
                </a:cubicBezTo>
                <a:cubicBezTo>
                  <a:pt x="2988285" y="1000775"/>
                  <a:pt x="2915384" y="943100"/>
                  <a:pt x="2812492" y="926029"/>
                </a:cubicBezTo>
                <a:cubicBezTo>
                  <a:pt x="2777426" y="920030"/>
                  <a:pt x="2761277" y="896499"/>
                  <a:pt x="2743743" y="872968"/>
                </a:cubicBezTo>
                <a:cubicBezTo>
                  <a:pt x="2734515" y="860510"/>
                  <a:pt x="2738207" y="846206"/>
                  <a:pt x="2748819" y="834210"/>
                </a:cubicBezTo>
                <a:cubicBezTo>
                  <a:pt x="2795882" y="781611"/>
                  <a:pt x="2888623" y="771460"/>
                  <a:pt x="2948605" y="807449"/>
                </a:cubicBezTo>
                <a:cubicBezTo>
                  <a:pt x="2991976" y="833749"/>
                  <a:pt x="3012739" y="875736"/>
                  <a:pt x="3037655" y="914955"/>
                </a:cubicBezTo>
                <a:cubicBezTo>
                  <a:pt x="3057957" y="946792"/>
                  <a:pt x="3065339" y="983242"/>
                  <a:pt x="3065339" y="1020615"/>
                </a:cubicBezTo>
                <a:cubicBezTo>
                  <a:pt x="3065339" y="1073215"/>
                  <a:pt x="3065339" y="1124892"/>
                  <a:pt x="3065339" y="1182105"/>
                </a:cubicBezTo>
                <a:close/>
              </a:path>
            </a:pathLst>
          </a:custGeom>
          <a:solidFill>
            <a:schemeClr val="accent5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E394C74A-A214-4915-AC11-554B5A31EEF1}"/>
              </a:ext>
            </a:extLst>
          </p:cNvPr>
          <p:cNvSpPr/>
          <p:nvPr/>
        </p:nvSpPr>
        <p:spPr>
          <a:xfrm>
            <a:off x="558955" y="5006545"/>
            <a:ext cx="2309214" cy="1157545"/>
          </a:xfrm>
          <a:custGeom>
            <a:avLst/>
            <a:gdLst>
              <a:gd name="connsiteX0" fmla="*/ 460938 w 3626598"/>
              <a:gd name="connsiteY0" fmla="*/ 1776618 h 1817913"/>
              <a:gd name="connsiteX1" fmla="*/ 450787 w 3626598"/>
              <a:gd name="connsiteY1" fmla="*/ 1766929 h 1817913"/>
              <a:gd name="connsiteX2" fmla="*/ 495543 w 3626598"/>
              <a:gd name="connsiteY2" fmla="*/ 1719405 h 1817913"/>
              <a:gd name="connsiteX3" fmla="*/ 531071 w 3626598"/>
              <a:gd name="connsiteY3" fmla="*/ 1687107 h 1817913"/>
              <a:gd name="connsiteX4" fmla="*/ 540760 w 3626598"/>
              <a:gd name="connsiteY4" fmla="*/ 1679263 h 1817913"/>
              <a:gd name="connsiteX5" fmla="*/ 554602 w 3626598"/>
              <a:gd name="connsiteY5" fmla="*/ 1670497 h 1817913"/>
              <a:gd name="connsiteX6" fmla="*/ 557832 w 3626598"/>
              <a:gd name="connsiteY6" fmla="*/ 1668651 h 1817913"/>
              <a:gd name="connsiteX7" fmla="*/ 571674 w 3626598"/>
              <a:gd name="connsiteY7" fmla="*/ 1659423 h 1817913"/>
              <a:gd name="connsiteX8" fmla="*/ 626119 w 3626598"/>
              <a:gd name="connsiteY8" fmla="*/ 1641428 h 1817913"/>
              <a:gd name="connsiteX9" fmla="*/ 668568 w 3626598"/>
              <a:gd name="connsiteY9" fmla="*/ 1636814 h 1817913"/>
              <a:gd name="connsiteX10" fmla="*/ 733164 w 3626598"/>
              <a:gd name="connsiteY10" fmla="*/ 1617897 h 1817913"/>
              <a:gd name="connsiteX11" fmla="*/ 748851 w 3626598"/>
              <a:gd name="connsiteY11" fmla="*/ 1602209 h 1817913"/>
              <a:gd name="connsiteX12" fmla="*/ 750697 w 3626598"/>
              <a:gd name="connsiteY12" fmla="*/ 1598518 h 1817913"/>
              <a:gd name="connsiteX13" fmla="*/ 761770 w 3626598"/>
              <a:gd name="connsiteY13" fmla="*/ 1580062 h 1817913"/>
              <a:gd name="connsiteX14" fmla="*/ 761770 w 3626598"/>
              <a:gd name="connsiteY14" fmla="*/ 1580062 h 1817913"/>
              <a:gd name="connsiteX15" fmla="*/ 830057 w 3626598"/>
              <a:gd name="connsiteY15" fmla="*/ 1478554 h 1817913"/>
              <a:gd name="connsiteX16" fmla="*/ 830057 w 3626598"/>
              <a:gd name="connsiteY16" fmla="*/ 1478554 h 1817913"/>
              <a:gd name="connsiteX17" fmla="*/ 901113 w 3626598"/>
              <a:gd name="connsiteY17" fmla="*/ 1398732 h 1817913"/>
              <a:gd name="connsiteX18" fmla="*/ 903420 w 3626598"/>
              <a:gd name="connsiteY18" fmla="*/ 1394580 h 1817913"/>
              <a:gd name="connsiteX19" fmla="*/ 958788 w 3626598"/>
              <a:gd name="connsiteY19" fmla="*/ 1308759 h 1817913"/>
              <a:gd name="connsiteX20" fmla="*/ 964786 w 3626598"/>
              <a:gd name="connsiteY20" fmla="*/ 1290303 h 1817913"/>
              <a:gd name="connsiteX21" fmla="*/ 975398 w 3626598"/>
              <a:gd name="connsiteY21" fmla="*/ 1269079 h 1817913"/>
              <a:gd name="connsiteX22" fmla="*/ 1016001 w 3626598"/>
              <a:gd name="connsiteY22" fmla="*/ 1122816 h 1817913"/>
              <a:gd name="connsiteX23" fmla="*/ 1021077 w 3626598"/>
              <a:gd name="connsiteY23" fmla="*/ 1105282 h 1817913"/>
              <a:gd name="connsiteX24" fmla="*/ 1027075 w 3626598"/>
              <a:gd name="connsiteY24" fmla="*/ 1089133 h 1817913"/>
              <a:gd name="connsiteX25" fmla="*/ 1032150 w 3626598"/>
              <a:gd name="connsiteY25" fmla="*/ 1071600 h 1817913"/>
              <a:gd name="connsiteX26" fmla="*/ 1038610 w 3626598"/>
              <a:gd name="connsiteY26" fmla="*/ 1050837 h 1817913"/>
              <a:gd name="connsiteX27" fmla="*/ 1040917 w 3626598"/>
              <a:gd name="connsiteY27" fmla="*/ 1031458 h 1817913"/>
              <a:gd name="connsiteX28" fmla="*/ 1015079 w 3626598"/>
              <a:gd name="connsiteY28" fmla="*/ 1006081 h 1817913"/>
              <a:gd name="connsiteX29" fmla="*/ 992931 w 3626598"/>
              <a:gd name="connsiteY29" fmla="*/ 1004697 h 1817913"/>
              <a:gd name="connsiteX30" fmla="*/ 970323 w 3626598"/>
              <a:gd name="connsiteY30" fmla="*/ 1010234 h 1817913"/>
              <a:gd name="connsiteX31" fmla="*/ 941716 w 3626598"/>
              <a:gd name="connsiteY31" fmla="*/ 1014848 h 1817913"/>
              <a:gd name="connsiteX32" fmla="*/ 930643 w 3626598"/>
              <a:gd name="connsiteY32" fmla="*/ 1019001 h 1817913"/>
              <a:gd name="connsiteX33" fmla="*/ 867431 w 3626598"/>
              <a:gd name="connsiteY33" fmla="*/ 1030997 h 1817913"/>
              <a:gd name="connsiteX34" fmla="*/ 865124 w 3626598"/>
              <a:gd name="connsiteY34" fmla="*/ 1030536 h 1817913"/>
              <a:gd name="connsiteX35" fmla="*/ 863740 w 3626598"/>
              <a:gd name="connsiteY35" fmla="*/ 1032381 h 1817913"/>
              <a:gd name="connsiteX36" fmla="*/ 851282 w 3626598"/>
              <a:gd name="connsiteY36" fmla="*/ 1040225 h 1817913"/>
              <a:gd name="connsiteX37" fmla="*/ 806987 w 3626598"/>
              <a:gd name="connsiteY37" fmla="*/ 1060527 h 1817913"/>
              <a:gd name="connsiteX38" fmla="*/ 782533 w 3626598"/>
              <a:gd name="connsiteY38" fmla="*/ 1087749 h 1817913"/>
              <a:gd name="connsiteX39" fmla="*/ 780688 w 3626598"/>
              <a:gd name="connsiteY39" fmla="*/ 1087749 h 1817913"/>
              <a:gd name="connsiteX40" fmla="*/ 767769 w 3626598"/>
              <a:gd name="connsiteY40" fmla="*/ 1094209 h 1817913"/>
              <a:gd name="connsiteX41" fmla="*/ 767307 w 3626598"/>
              <a:gd name="connsiteY41" fmla="*/ 1093747 h 1817913"/>
              <a:gd name="connsiteX42" fmla="*/ 751158 w 3626598"/>
              <a:gd name="connsiteY42" fmla="*/ 1100207 h 1817913"/>
              <a:gd name="connsiteX43" fmla="*/ 728088 w 3626598"/>
              <a:gd name="connsiteY43" fmla="*/ 1116356 h 1817913"/>
              <a:gd name="connsiteX44" fmla="*/ 710555 w 3626598"/>
              <a:gd name="connsiteY44" fmla="*/ 1122354 h 1817913"/>
              <a:gd name="connsiteX45" fmla="*/ 711016 w 3626598"/>
              <a:gd name="connsiteY45" fmla="*/ 1121893 h 1817913"/>
              <a:gd name="connsiteX46" fmla="*/ 679180 w 3626598"/>
              <a:gd name="connsiteY46" fmla="*/ 1146808 h 1817913"/>
              <a:gd name="connsiteX47" fmla="*/ 669952 w 3626598"/>
              <a:gd name="connsiteY47" fmla="*/ 1146347 h 1817913"/>
              <a:gd name="connsiteX48" fmla="*/ 665338 w 3626598"/>
              <a:gd name="connsiteY48" fmla="*/ 1150499 h 1817913"/>
              <a:gd name="connsiteX49" fmla="*/ 651496 w 3626598"/>
              <a:gd name="connsiteY49" fmla="*/ 1146347 h 1817913"/>
              <a:gd name="connsiteX50" fmla="*/ 655648 w 3626598"/>
              <a:gd name="connsiteY50" fmla="*/ 1156498 h 1817913"/>
              <a:gd name="connsiteX51" fmla="*/ 643652 w 3626598"/>
              <a:gd name="connsiteY51" fmla="*/ 1179106 h 1817913"/>
              <a:gd name="connsiteX52" fmla="*/ 632117 w 3626598"/>
              <a:gd name="connsiteY52" fmla="*/ 1188796 h 1817913"/>
              <a:gd name="connsiteX53" fmla="*/ 624273 w 3626598"/>
              <a:gd name="connsiteY53" fmla="*/ 1185104 h 1817913"/>
              <a:gd name="connsiteX54" fmla="*/ 617352 w 3626598"/>
              <a:gd name="connsiteY54" fmla="*/ 1189718 h 1817913"/>
              <a:gd name="connsiteX55" fmla="*/ 604433 w 3626598"/>
              <a:gd name="connsiteY55" fmla="*/ 1207252 h 1817913"/>
              <a:gd name="connsiteX56" fmla="*/ 602588 w 3626598"/>
              <a:gd name="connsiteY56" fmla="*/ 1216018 h 1817913"/>
              <a:gd name="connsiteX57" fmla="*/ 585054 w 3626598"/>
              <a:gd name="connsiteY57" fmla="*/ 1234935 h 1817913"/>
              <a:gd name="connsiteX58" fmla="*/ 550911 w 3626598"/>
              <a:gd name="connsiteY58" fmla="*/ 1240934 h 1817913"/>
              <a:gd name="connsiteX59" fmla="*/ 536146 w 3626598"/>
              <a:gd name="connsiteY59" fmla="*/ 1211866 h 1817913"/>
              <a:gd name="connsiteX60" fmla="*/ 536146 w 3626598"/>
              <a:gd name="connsiteY60" fmla="*/ 1211866 h 1817913"/>
              <a:gd name="connsiteX61" fmla="*/ 513537 w 3626598"/>
              <a:gd name="connsiteY61" fmla="*/ 1198485 h 1817913"/>
              <a:gd name="connsiteX62" fmla="*/ 508462 w 3626598"/>
              <a:gd name="connsiteY62" fmla="*/ 1195255 h 1817913"/>
              <a:gd name="connsiteX63" fmla="*/ 427256 w 3626598"/>
              <a:gd name="connsiteY63" fmla="*/ 1195255 h 1817913"/>
              <a:gd name="connsiteX64" fmla="*/ 316981 w 3626598"/>
              <a:gd name="connsiteY64" fmla="*/ 1242318 h 1817913"/>
              <a:gd name="connsiteX65" fmla="*/ 233468 w 3626598"/>
              <a:gd name="connsiteY65" fmla="*/ 1234013 h 1817913"/>
              <a:gd name="connsiteX66" fmla="*/ 210860 w 3626598"/>
              <a:gd name="connsiteY66" fmla="*/ 1202176 h 1817913"/>
              <a:gd name="connsiteX67" fmla="*/ 208553 w 3626598"/>
              <a:gd name="connsiteY67" fmla="*/ 1167110 h 1817913"/>
              <a:gd name="connsiteX68" fmla="*/ 225624 w 3626598"/>
              <a:gd name="connsiteY68" fmla="*/ 1150038 h 1817913"/>
              <a:gd name="connsiteX69" fmla="*/ 235775 w 3626598"/>
              <a:gd name="connsiteY69" fmla="*/ 1144963 h 1817913"/>
              <a:gd name="connsiteX70" fmla="*/ 238082 w 3626598"/>
              <a:gd name="connsiteY70" fmla="*/ 1139887 h 1817913"/>
              <a:gd name="connsiteX71" fmla="*/ 252847 w 3626598"/>
              <a:gd name="connsiteY71" fmla="*/ 1111281 h 1817913"/>
              <a:gd name="connsiteX72" fmla="*/ 270380 w 3626598"/>
              <a:gd name="connsiteY72" fmla="*/ 1078983 h 1817913"/>
              <a:gd name="connsiteX73" fmla="*/ 243157 w 3626598"/>
              <a:gd name="connsiteY73" fmla="*/ 1087749 h 1817913"/>
              <a:gd name="connsiteX74" fmla="*/ 242696 w 3626598"/>
              <a:gd name="connsiteY74" fmla="*/ 1088211 h 1817913"/>
              <a:gd name="connsiteX75" fmla="*/ 225624 w 3626598"/>
              <a:gd name="connsiteY75" fmla="*/ 1098823 h 1817913"/>
              <a:gd name="connsiteX76" fmla="*/ 225624 w 3626598"/>
              <a:gd name="connsiteY76" fmla="*/ 1098823 h 1817913"/>
              <a:gd name="connsiteX77" fmla="*/ 205784 w 3626598"/>
              <a:gd name="connsiteY77" fmla="*/ 1108974 h 1817913"/>
              <a:gd name="connsiteX78" fmla="*/ 203939 w 3626598"/>
              <a:gd name="connsiteY78" fmla="*/ 1108512 h 1817913"/>
              <a:gd name="connsiteX79" fmla="*/ 203016 w 3626598"/>
              <a:gd name="connsiteY79" fmla="*/ 1109896 h 1817913"/>
              <a:gd name="connsiteX80" fmla="*/ 190558 w 3626598"/>
              <a:gd name="connsiteY80" fmla="*/ 1126968 h 1817913"/>
              <a:gd name="connsiteX81" fmla="*/ 173025 w 3626598"/>
              <a:gd name="connsiteY81" fmla="*/ 1132966 h 1817913"/>
              <a:gd name="connsiteX82" fmla="*/ 147186 w 3626598"/>
              <a:gd name="connsiteY82" fmla="*/ 1114972 h 1817913"/>
              <a:gd name="connsiteX83" fmla="*/ 107045 w 3626598"/>
              <a:gd name="connsiteY83" fmla="*/ 1109896 h 1817913"/>
              <a:gd name="connsiteX84" fmla="*/ 41987 w 3626598"/>
              <a:gd name="connsiteY84" fmla="*/ 1080828 h 1817913"/>
              <a:gd name="connsiteX85" fmla="*/ 22147 w 3626598"/>
              <a:gd name="connsiteY85" fmla="*/ 1059604 h 1817913"/>
              <a:gd name="connsiteX86" fmla="*/ 21224 w 3626598"/>
              <a:gd name="connsiteY86" fmla="*/ 1057758 h 1817913"/>
              <a:gd name="connsiteX87" fmla="*/ 19379 w 3626598"/>
              <a:gd name="connsiteY87" fmla="*/ 1058220 h 1817913"/>
              <a:gd name="connsiteX88" fmla="*/ 0 w 3626598"/>
              <a:gd name="connsiteY88" fmla="*/ 1042071 h 1817913"/>
              <a:gd name="connsiteX89" fmla="*/ 0 w 3626598"/>
              <a:gd name="connsiteY89" fmla="*/ 1030997 h 1817913"/>
              <a:gd name="connsiteX90" fmla="*/ 67826 w 3626598"/>
              <a:gd name="connsiteY90" fmla="*/ 956712 h 1817913"/>
              <a:gd name="connsiteX91" fmla="*/ 159183 w 3626598"/>
              <a:gd name="connsiteY91" fmla="*/ 845976 h 1817913"/>
              <a:gd name="connsiteX92" fmla="*/ 165181 w 3626598"/>
              <a:gd name="connsiteY92" fmla="*/ 761078 h 1817913"/>
              <a:gd name="connsiteX93" fmla="*/ 165642 w 3626598"/>
              <a:gd name="connsiteY93" fmla="*/ 729242 h 1817913"/>
              <a:gd name="connsiteX94" fmla="*/ 264382 w 3626598"/>
              <a:gd name="connsiteY94" fmla="*/ 572366 h 1817913"/>
              <a:gd name="connsiteX95" fmla="*/ 280992 w 3626598"/>
              <a:gd name="connsiteY95" fmla="*/ 528994 h 1817913"/>
              <a:gd name="connsiteX96" fmla="*/ 306831 w 3626598"/>
              <a:gd name="connsiteY96" fmla="*/ 437637 h 1817913"/>
              <a:gd name="connsiteX97" fmla="*/ 355739 w 3626598"/>
              <a:gd name="connsiteY97" fmla="*/ 414106 h 1817913"/>
              <a:gd name="connsiteX98" fmla="*/ 370965 w 3626598"/>
              <a:gd name="connsiteY98" fmla="*/ 421488 h 1817913"/>
              <a:gd name="connsiteX99" fmla="*/ 384346 w 3626598"/>
              <a:gd name="connsiteY99" fmla="*/ 430716 h 1817913"/>
              <a:gd name="connsiteX100" fmla="*/ 388037 w 3626598"/>
              <a:gd name="connsiteY100" fmla="*/ 432562 h 1817913"/>
              <a:gd name="connsiteX101" fmla="*/ 401417 w 3626598"/>
              <a:gd name="connsiteY101" fmla="*/ 441790 h 1817913"/>
              <a:gd name="connsiteX102" fmla="*/ 405570 w 3626598"/>
              <a:gd name="connsiteY102" fmla="*/ 443636 h 1817913"/>
              <a:gd name="connsiteX103" fmla="*/ 463245 w 3626598"/>
              <a:gd name="connsiteY103" fmla="*/ 443174 h 1817913"/>
              <a:gd name="connsiteX104" fmla="*/ 463245 w 3626598"/>
              <a:gd name="connsiteY104" fmla="*/ 443174 h 1817913"/>
              <a:gd name="connsiteX105" fmla="*/ 480778 w 3626598"/>
              <a:gd name="connsiteY105" fmla="*/ 421027 h 1817913"/>
              <a:gd name="connsiteX106" fmla="*/ 480778 w 3626598"/>
              <a:gd name="connsiteY106" fmla="*/ 421027 h 1817913"/>
              <a:gd name="connsiteX107" fmla="*/ 502003 w 3626598"/>
              <a:gd name="connsiteY107" fmla="*/ 386422 h 1817913"/>
              <a:gd name="connsiteX108" fmla="*/ 502464 w 3626598"/>
              <a:gd name="connsiteY108" fmla="*/ 385961 h 1817913"/>
              <a:gd name="connsiteX109" fmla="*/ 525072 w 3626598"/>
              <a:gd name="connsiteY109" fmla="*/ 364275 h 1817913"/>
              <a:gd name="connsiteX110" fmla="*/ 525534 w 3626598"/>
              <a:gd name="connsiteY110" fmla="*/ 364275 h 1817913"/>
              <a:gd name="connsiteX111" fmla="*/ 542606 w 3626598"/>
              <a:gd name="connsiteY111" fmla="*/ 353201 h 1817913"/>
              <a:gd name="connsiteX112" fmla="*/ 542606 w 3626598"/>
              <a:gd name="connsiteY112" fmla="*/ 353201 h 1817913"/>
              <a:gd name="connsiteX113" fmla="*/ 559677 w 3626598"/>
              <a:gd name="connsiteY113" fmla="*/ 352740 h 1817913"/>
              <a:gd name="connsiteX114" fmla="*/ 564291 w 3626598"/>
              <a:gd name="connsiteY114" fmla="*/ 353663 h 1817913"/>
              <a:gd name="connsiteX115" fmla="*/ 582286 w 3626598"/>
              <a:gd name="connsiteY115" fmla="*/ 363352 h 1817913"/>
              <a:gd name="connsiteX116" fmla="*/ 585516 w 3626598"/>
              <a:gd name="connsiteY116" fmla="*/ 365198 h 1817913"/>
              <a:gd name="connsiteX117" fmla="*/ 609970 w 3626598"/>
              <a:gd name="connsiteY117" fmla="*/ 387806 h 1817913"/>
              <a:gd name="connsiteX118" fmla="*/ 632579 w 3626598"/>
              <a:gd name="connsiteY118" fmla="*/ 385961 h 1817913"/>
              <a:gd name="connsiteX119" fmla="*/ 660724 w 3626598"/>
              <a:gd name="connsiteY119" fmla="*/ 358738 h 1817913"/>
              <a:gd name="connsiteX120" fmla="*/ 672259 w 3626598"/>
              <a:gd name="connsiteY120" fmla="*/ 352278 h 1817913"/>
              <a:gd name="connsiteX121" fmla="*/ 708248 w 3626598"/>
              <a:gd name="connsiteY121" fmla="*/ 325517 h 1817913"/>
              <a:gd name="connsiteX122" fmla="*/ 717476 w 3626598"/>
              <a:gd name="connsiteY122" fmla="*/ 317673 h 1817913"/>
              <a:gd name="connsiteX123" fmla="*/ 736855 w 3626598"/>
              <a:gd name="connsiteY123" fmla="*/ 308445 h 1817913"/>
              <a:gd name="connsiteX124" fmla="*/ 739162 w 3626598"/>
              <a:gd name="connsiteY124" fmla="*/ 308445 h 1817913"/>
              <a:gd name="connsiteX125" fmla="*/ 740085 w 3626598"/>
              <a:gd name="connsiteY125" fmla="*/ 306600 h 1817913"/>
              <a:gd name="connsiteX126" fmla="*/ 753004 w 3626598"/>
              <a:gd name="connsiteY126" fmla="*/ 296911 h 1817913"/>
              <a:gd name="connsiteX127" fmla="*/ 774228 w 3626598"/>
              <a:gd name="connsiteY127" fmla="*/ 283991 h 1817913"/>
              <a:gd name="connsiteX128" fmla="*/ 796837 w 3626598"/>
              <a:gd name="connsiteY128" fmla="*/ 273841 h 1817913"/>
              <a:gd name="connsiteX129" fmla="*/ 796837 w 3626598"/>
              <a:gd name="connsiteY129" fmla="*/ 273841 h 1817913"/>
              <a:gd name="connsiteX130" fmla="*/ 822214 w 3626598"/>
              <a:gd name="connsiteY130" fmla="*/ 263228 h 1817913"/>
              <a:gd name="connsiteX131" fmla="*/ 824059 w 3626598"/>
              <a:gd name="connsiteY131" fmla="*/ 263690 h 1817913"/>
              <a:gd name="connsiteX132" fmla="*/ 824982 w 3626598"/>
              <a:gd name="connsiteY132" fmla="*/ 261844 h 1817913"/>
              <a:gd name="connsiteX133" fmla="*/ 853127 w 3626598"/>
              <a:gd name="connsiteY133" fmla="*/ 245695 h 1817913"/>
              <a:gd name="connsiteX134" fmla="*/ 971707 w 3626598"/>
              <a:gd name="connsiteY134" fmla="*/ 193557 h 1817913"/>
              <a:gd name="connsiteX135" fmla="*/ 983242 w 3626598"/>
              <a:gd name="connsiteY135" fmla="*/ 183406 h 1817913"/>
              <a:gd name="connsiteX136" fmla="*/ 1011387 w 3626598"/>
              <a:gd name="connsiteY136" fmla="*/ 170948 h 1817913"/>
              <a:gd name="connsiteX137" fmla="*/ 1047838 w 3626598"/>
              <a:gd name="connsiteY137" fmla="*/ 150185 h 1817913"/>
              <a:gd name="connsiteX138" fmla="*/ 1050606 w 3626598"/>
              <a:gd name="connsiteY138" fmla="*/ 147878 h 1817913"/>
              <a:gd name="connsiteX139" fmla="*/ 1064448 w 3626598"/>
              <a:gd name="connsiteY139" fmla="*/ 139112 h 1817913"/>
              <a:gd name="connsiteX140" fmla="*/ 1084289 w 3626598"/>
              <a:gd name="connsiteY140" fmla="*/ 131730 h 1817913"/>
              <a:gd name="connsiteX141" fmla="*/ 1114741 w 3626598"/>
              <a:gd name="connsiteY141" fmla="*/ 104968 h 1817913"/>
              <a:gd name="connsiteX142" fmla="*/ 1129506 w 3626598"/>
              <a:gd name="connsiteY142" fmla="*/ 97586 h 1817913"/>
              <a:gd name="connsiteX143" fmla="*/ 1145655 w 3626598"/>
              <a:gd name="connsiteY143" fmla="*/ 86974 h 1817913"/>
              <a:gd name="connsiteX144" fmla="*/ 1146116 w 3626598"/>
              <a:gd name="connsiteY144" fmla="*/ 86512 h 1817913"/>
              <a:gd name="connsiteX145" fmla="*/ 1165033 w 3626598"/>
              <a:gd name="connsiteY145" fmla="*/ 76362 h 1817913"/>
              <a:gd name="connsiteX146" fmla="*/ 1168725 w 3626598"/>
              <a:gd name="connsiteY146" fmla="*/ 74516 h 1817913"/>
              <a:gd name="connsiteX147" fmla="*/ 1182105 w 3626598"/>
              <a:gd name="connsiteY147" fmla="*/ 65288 h 1817913"/>
              <a:gd name="connsiteX148" fmla="*/ 1348209 w 3626598"/>
              <a:gd name="connsiteY148" fmla="*/ 14534 h 1817913"/>
              <a:gd name="connsiteX149" fmla="*/ 1377738 w 3626598"/>
              <a:gd name="connsiteY149" fmla="*/ 8075 h 1817913"/>
              <a:gd name="connsiteX150" fmla="*/ 1408191 w 3626598"/>
              <a:gd name="connsiteY150" fmla="*/ 3461 h 1817913"/>
              <a:gd name="connsiteX151" fmla="*/ 1410498 w 3626598"/>
              <a:gd name="connsiteY151" fmla="*/ 3922 h 1817913"/>
              <a:gd name="connsiteX152" fmla="*/ 1411882 w 3626598"/>
              <a:gd name="connsiteY152" fmla="*/ 2076 h 1817913"/>
              <a:gd name="connsiteX153" fmla="*/ 1423417 w 3626598"/>
              <a:gd name="connsiteY153" fmla="*/ 2076 h 1817913"/>
              <a:gd name="connsiteX154" fmla="*/ 1443257 w 3626598"/>
              <a:gd name="connsiteY154" fmla="*/ 2999 h 1817913"/>
              <a:gd name="connsiteX155" fmla="*/ 1529078 w 3626598"/>
              <a:gd name="connsiteY155" fmla="*/ 5768 h 1817913"/>
              <a:gd name="connsiteX156" fmla="*/ 1559069 w 3626598"/>
              <a:gd name="connsiteY156" fmla="*/ 8075 h 1817913"/>
              <a:gd name="connsiteX157" fmla="*/ 1591828 w 3626598"/>
              <a:gd name="connsiteY157" fmla="*/ 14534 h 1817913"/>
              <a:gd name="connsiteX158" fmla="*/ 1602440 w 3626598"/>
              <a:gd name="connsiteY158" fmla="*/ 20532 h 1817913"/>
              <a:gd name="connsiteX159" fmla="*/ 1646273 w 3626598"/>
              <a:gd name="connsiteY159" fmla="*/ 38527 h 1817913"/>
              <a:gd name="connsiteX160" fmla="*/ 1740398 w 3626598"/>
              <a:gd name="connsiteY160" fmla="*/ 76362 h 1817913"/>
              <a:gd name="connsiteX161" fmla="*/ 1757932 w 3626598"/>
              <a:gd name="connsiteY161" fmla="*/ 87435 h 1817913"/>
              <a:gd name="connsiteX162" fmla="*/ 1767160 w 3626598"/>
              <a:gd name="connsiteY162" fmla="*/ 93433 h 1817913"/>
              <a:gd name="connsiteX163" fmla="*/ 1785615 w 3626598"/>
              <a:gd name="connsiteY163" fmla="*/ 103584 h 1817913"/>
              <a:gd name="connsiteX164" fmla="*/ 1857132 w 3626598"/>
              <a:gd name="connsiteY164" fmla="*/ 127577 h 1817913"/>
              <a:gd name="connsiteX165" fmla="*/ 1898658 w 3626598"/>
              <a:gd name="connsiteY165" fmla="*/ 132191 h 1817913"/>
              <a:gd name="connsiteX166" fmla="*/ 1929111 w 3626598"/>
              <a:gd name="connsiteY166" fmla="*/ 132652 h 1817913"/>
              <a:gd name="connsiteX167" fmla="*/ 2014470 w 3626598"/>
              <a:gd name="connsiteY167" fmla="*/ 132652 h 1817913"/>
              <a:gd name="connsiteX168" fmla="*/ 2039385 w 3626598"/>
              <a:gd name="connsiteY168" fmla="*/ 132191 h 1817913"/>
              <a:gd name="connsiteX169" fmla="*/ 2080450 w 3626598"/>
              <a:gd name="connsiteY169" fmla="*/ 127116 h 1817913"/>
              <a:gd name="connsiteX170" fmla="*/ 2304229 w 3626598"/>
              <a:gd name="connsiteY170" fmla="*/ 86051 h 1817913"/>
              <a:gd name="connsiteX171" fmla="*/ 2355905 w 3626598"/>
              <a:gd name="connsiteY171" fmla="*/ 75439 h 1817913"/>
              <a:gd name="connsiteX172" fmla="*/ 2404352 w 3626598"/>
              <a:gd name="connsiteY172" fmla="*/ 70825 h 1817913"/>
              <a:gd name="connsiteX173" fmla="*/ 2429729 w 3626598"/>
              <a:gd name="connsiteY173" fmla="*/ 69902 h 1817913"/>
              <a:gd name="connsiteX174" fmla="*/ 2522470 w 3626598"/>
              <a:gd name="connsiteY174" fmla="*/ 65288 h 1817913"/>
              <a:gd name="connsiteX175" fmla="*/ 2557537 w 3626598"/>
              <a:gd name="connsiteY175" fmla="*/ 65288 h 1817913"/>
              <a:gd name="connsiteX176" fmla="*/ 2587528 w 3626598"/>
              <a:gd name="connsiteY176" fmla="*/ 69902 h 1817913"/>
              <a:gd name="connsiteX177" fmla="*/ 2625362 w 3626598"/>
              <a:gd name="connsiteY177" fmla="*/ 76823 h 1817913"/>
              <a:gd name="connsiteX178" fmla="*/ 2660890 w 3626598"/>
              <a:gd name="connsiteY178" fmla="*/ 81437 h 1817913"/>
              <a:gd name="connsiteX179" fmla="*/ 2675655 w 3626598"/>
              <a:gd name="connsiteY179" fmla="*/ 82360 h 1817913"/>
              <a:gd name="connsiteX180" fmla="*/ 2711644 w 3626598"/>
              <a:gd name="connsiteY180" fmla="*/ 86974 h 1817913"/>
              <a:gd name="connsiteX181" fmla="*/ 2739328 w 3626598"/>
              <a:gd name="connsiteY181" fmla="*/ 92972 h 1817913"/>
              <a:gd name="connsiteX182" fmla="*/ 2761937 w 3626598"/>
              <a:gd name="connsiteY182" fmla="*/ 104968 h 1817913"/>
              <a:gd name="connsiteX183" fmla="*/ 2828378 w 3626598"/>
              <a:gd name="connsiteY183" fmla="*/ 127116 h 1817913"/>
              <a:gd name="connsiteX184" fmla="*/ 2852832 w 3626598"/>
              <a:gd name="connsiteY184" fmla="*/ 137266 h 1817913"/>
              <a:gd name="connsiteX185" fmla="*/ 2931270 w 3626598"/>
              <a:gd name="connsiteY185" fmla="*/ 171871 h 1817913"/>
              <a:gd name="connsiteX186" fmla="*/ 2954340 w 3626598"/>
              <a:gd name="connsiteY186" fmla="*/ 182022 h 1817913"/>
              <a:gd name="connsiteX187" fmla="*/ 3025857 w 3626598"/>
              <a:gd name="connsiteY187" fmla="*/ 217550 h 1817913"/>
              <a:gd name="connsiteX188" fmla="*/ 3039238 w 3626598"/>
              <a:gd name="connsiteY188" fmla="*/ 226778 h 1817913"/>
              <a:gd name="connsiteX189" fmla="*/ 3065537 w 3626598"/>
              <a:gd name="connsiteY189" fmla="*/ 240158 h 1817913"/>
              <a:gd name="connsiteX190" fmla="*/ 3078457 w 3626598"/>
              <a:gd name="connsiteY190" fmla="*/ 251232 h 1817913"/>
              <a:gd name="connsiteX191" fmla="*/ 3094144 w 3626598"/>
              <a:gd name="connsiteY191" fmla="*/ 262767 h 1817913"/>
              <a:gd name="connsiteX192" fmla="*/ 3143975 w 3626598"/>
              <a:gd name="connsiteY192" fmla="*/ 308445 h 1817913"/>
              <a:gd name="connsiteX193" fmla="*/ 3149973 w 3626598"/>
              <a:gd name="connsiteY193" fmla="*/ 313982 h 1817913"/>
              <a:gd name="connsiteX194" fmla="*/ 3223797 w 3626598"/>
              <a:gd name="connsiteY194" fmla="*/ 393804 h 1817913"/>
              <a:gd name="connsiteX195" fmla="*/ 3257941 w 3626598"/>
              <a:gd name="connsiteY195" fmla="*/ 427487 h 1817913"/>
              <a:gd name="connsiteX196" fmla="*/ 3258864 w 3626598"/>
              <a:gd name="connsiteY196" fmla="*/ 426564 h 1817913"/>
              <a:gd name="connsiteX197" fmla="*/ 3257941 w 3626598"/>
              <a:gd name="connsiteY197" fmla="*/ 427487 h 1817913"/>
              <a:gd name="connsiteX198" fmla="*/ 3303619 w 3626598"/>
              <a:gd name="connsiteY198" fmla="*/ 483777 h 1817913"/>
              <a:gd name="connsiteX199" fmla="*/ 3303619 w 3626598"/>
              <a:gd name="connsiteY199" fmla="*/ 483777 h 1817913"/>
              <a:gd name="connsiteX200" fmla="*/ 3383441 w 3626598"/>
              <a:gd name="connsiteY200" fmla="*/ 602357 h 1817913"/>
              <a:gd name="connsiteX201" fmla="*/ 3393592 w 3626598"/>
              <a:gd name="connsiteY201" fmla="*/ 630502 h 1817913"/>
              <a:gd name="connsiteX202" fmla="*/ 3404666 w 3626598"/>
              <a:gd name="connsiteY202" fmla="*/ 646651 h 1817913"/>
              <a:gd name="connsiteX203" fmla="*/ 3406973 w 3626598"/>
              <a:gd name="connsiteY203" fmla="*/ 658648 h 1817913"/>
              <a:gd name="connsiteX204" fmla="*/ 3401436 w 3626598"/>
              <a:gd name="connsiteY204" fmla="*/ 694175 h 1817913"/>
              <a:gd name="connsiteX205" fmla="*/ 3397745 w 3626598"/>
              <a:gd name="connsiteY205" fmla="*/ 701096 h 1817913"/>
              <a:gd name="connsiteX206" fmla="*/ 3399590 w 3626598"/>
              <a:gd name="connsiteY206" fmla="*/ 738470 h 1817913"/>
              <a:gd name="connsiteX207" fmla="*/ 3406511 w 3626598"/>
              <a:gd name="connsiteY207" fmla="*/ 761078 h 1817913"/>
              <a:gd name="connsiteX208" fmla="*/ 3416201 w 3626598"/>
              <a:gd name="connsiteY208" fmla="*/ 803527 h 1817913"/>
              <a:gd name="connsiteX209" fmla="*/ 3427274 w 3626598"/>
              <a:gd name="connsiteY209" fmla="*/ 832134 h 1817913"/>
              <a:gd name="connsiteX210" fmla="*/ 3434657 w 3626598"/>
              <a:gd name="connsiteY210" fmla="*/ 861663 h 1817913"/>
              <a:gd name="connsiteX211" fmla="*/ 3445730 w 3626598"/>
              <a:gd name="connsiteY211" fmla="*/ 889809 h 1817913"/>
              <a:gd name="connsiteX212" fmla="*/ 3456804 w 3626598"/>
              <a:gd name="connsiteY212" fmla="*/ 947945 h 1817913"/>
              <a:gd name="connsiteX213" fmla="*/ 3461418 w 3626598"/>
              <a:gd name="connsiteY213" fmla="*/ 962710 h 1817913"/>
              <a:gd name="connsiteX214" fmla="*/ 3467416 w 3626598"/>
              <a:gd name="connsiteY214" fmla="*/ 981627 h 1817913"/>
              <a:gd name="connsiteX215" fmla="*/ 3473414 w 3626598"/>
              <a:gd name="connsiteY215" fmla="*/ 1009773 h 1817913"/>
              <a:gd name="connsiteX216" fmla="*/ 3475721 w 3626598"/>
              <a:gd name="connsiteY216" fmla="*/ 1026844 h 1817913"/>
              <a:gd name="connsiteX217" fmla="*/ 3478490 w 3626598"/>
              <a:gd name="connsiteY217" fmla="*/ 1075291 h 1817913"/>
              <a:gd name="connsiteX218" fmla="*/ 3481258 w 3626598"/>
              <a:gd name="connsiteY218" fmla="*/ 1092825 h 1817913"/>
              <a:gd name="connsiteX219" fmla="*/ 3484488 w 3626598"/>
              <a:gd name="connsiteY219" fmla="*/ 1136657 h 1817913"/>
              <a:gd name="connsiteX220" fmla="*/ 3486795 w 3626598"/>
              <a:gd name="connsiteY220" fmla="*/ 1149577 h 1817913"/>
              <a:gd name="connsiteX221" fmla="*/ 3490025 w 3626598"/>
              <a:gd name="connsiteY221" fmla="*/ 1187873 h 1817913"/>
              <a:gd name="connsiteX222" fmla="*/ 3492332 w 3626598"/>
              <a:gd name="connsiteY222" fmla="*/ 1200331 h 1817913"/>
              <a:gd name="connsiteX223" fmla="*/ 3496023 w 3626598"/>
              <a:gd name="connsiteY223" fmla="*/ 1229399 h 1817913"/>
              <a:gd name="connsiteX224" fmla="*/ 3518632 w 3626598"/>
              <a:gd name="connsiteY224" fmla="*/ 1323524 h 1817913"/>
              <a:gd name="connsiteX225" fmla="*/ 3532474 w 3626598"/>
              <a:gd name="connsiteY225" fmla="*/ 1358590 h 1817913"/>
              <a:gd name="connsiteX226" fmla="*/ 3535703 w 3626598"/>
              <a:gd name="connsiteY226" fmla="*/ 1365050 h 1817913"/>
              <a:gd name="connsiteX227" fmla="*/ 3543547 w 3626598"/>
              <a:gd name="connsiteY227" fmla="*/ 1376585 h 1817913"/>
              <a:gd name="connsiteX228" fmla="*/ 3548161 w 3626598"/>
              <a:gd name="connsiteY228" fmla="*/ 1382122 h 1817913"/>
              <a:gd name="connsiteX229" fmla="*/ 3567540 w 3626598"/>
              <a:gd name="connsiteY229" fmla="*/ 1412574 h 1817913"/>
              <a:gd name="connsiteX230" fmla="*/ 3571693 w 3626598"/>
              <a:gd name="connsiteY230" fmla="*/ 1419034 h 1817913"/>
              <a:gd name="connsiteX231" fmla="*/ 3611373 w 3626598"/>
              <a:gd name="connsiteY231" fmla="*/ 1494242 h 1817913"/>
              <a:gd name="connsiteX232" fmla="*/ 3614141 w 3626598"/>
              <a:gd name="connsiteY232" fmla="*/ 1501624 h 1817913"/>
              <a:gd name="connsiteX233" fmla="*/ 3620601 w 3626598"/>
              <a:gd name="connsiteY233" fmla="*/ 1521003 h 1817913"/>
              <a:gd name="connsiteX234" fmla="*/ 3627983 w 3626598"/>
              <a:gd name="connsiteY234" fmla="*/ 1559761 h 1817913"/>
              <a:gd name="connsiteX235" fmla="*/ 3627522 w 3626598"/>
              <a:gd name="connsiteY235" fmla="*/ 1629432 h 1817913"/>
              <a:gd name="connsiteX236" fmla="*/ 3599377 w 3626598"/>
              <a:gd name="connsiteY236" fmla="*/ 1665421 h 1817913"/>
              <a:gd name="connsiteX237" fmla="*/ 3574461 w 3626598"/>
              <a:gd name="connsiteY237" fmla="*/ 1681570 h 1817913"/>
              <a:gd name="connsiteX238" fmla="*/ 3568463 w 3626598"/>
              <a:gd name="connsiteY238" fmla="*/ 1685261 h 1817913"/>
              <a:gd name="connsiteX239" fmla="*/ 3554621 w 3626598"/>
              <a:gd name="connsiteY239" fmla="*/ 1694489 h 1817913"/>
              <a:gd name="connsiteX240" fmla="*/ 3549084 w 3626598"/>
              <a:gd name="connsiteY240" fmla="*/ 1698181 h 1817913"/>
              <a:gd name="connsiteX241" fmla="*/ 3538010 w 3626598"/>
              <a:gd name="connsiteY241" fmla="*/ 1706024 h 1817913"/>
              <a:gd name="connsiteX242" fmla="*/ 3532474 w 3626598"/>
              <a:gd name="connsiteY242" fmla="*/ 1709716 h 1817913"/>
              <a:gd name="connsiteX243" fmla="*/ 3521400 w 3626598"/>
              <a:gd name="connsiteY243" fmla="*/ 1717098 h 1817913"/>
              <a:gd name="connsiteX244" fmla="*/ 3510326 w 3626598"/>
              <a:gd name="connsiteY244" fmla="*/ 1724019 h 1817913"/>
              <a:gd name="connsiteX245" fmla="*/ 3497869 w 3626598"/>
              <a:gd name="connsiteY245" fmla="*/ 1734631 h 1817913"/>
              <a:gd name="connsiteX246" fmla="*/ 3492332 w 3626598"/>
              <a:gd name="connsiteY246" fmla="*/ 1737861 h 1817913"/>
              <a:gd name="connsiteX247" fmla="*/ 3477567 w 3626598"/>
              <a:gd name="connsiteY247" fmla="*/ 1746166 h 1817913"/>
              <a:gd name="connsiteX248" fmla="*/ 3471569 w 3626598"/>
              <a:gd name="connsiteY248" fmla="*/ 1750319 h 1817913"/>
              <a:gd name="connsiteX249" fmla="*/ 3445730 w 3626598"/>
              <a:gd name="connsiteY249" fmla="*/ 1759547 h 1817913"/>
              <a:gd name="connsiteX250" fmla="*/ 3432350 w 3626598"/>
              <a:gd name="connsiteY250" fmla="*/ 1758624 h 1817913"/>
              <a:gd name="connsiteX251" fmla="*/ 3291162 w 3626598"/>
              <a:gd name="connsiteY251" fmla="*/ 1757240 h 1817913"/>
              <a:gd name="connsiteX252" fmla="*/ 3259325 w 3626598"/>
              <a:gd name="connsiteY252" fmla="*/ 1750780 h 1817913"/>
              <a:gd name="connsiteX253" fmla="*/ 3226104 w 3626598"/>
              <a:gd name="connsiteY253" fmla="*/ 1744782 h 1817913"/>
              <a:gd name="connsiteX254" fmla="*/ 3206264 w 3626598"/>
              <a:gd name="connsiteY254" fmla="*/ 1739245 h 1817913"/>
              <a:gd name="connsiteX255" fmla="*/ 3190577 w 3626598"/>
              <a:gd name="connsiteY255" fmla="*/ 1735093 h 1817913"/>
              <a:gd name="connsiteX256" fmla="*/ 3171198 w 3626598"/>
              <a:gd name="connsiteY256" fmla="*/ 1724942 h 1817913"/>
              <a:gd name="connsiteX257" fmla="*/ 3170736 w 3626598"/>
              <a:gd name="connsiteY257" fmla="*/ 1684339 h 1817913"/>
              <a:gd name="connsiteX258" fmla="*/ 3209033 w 3626598"/>
              <a:gd name="connsiteY258" fmla="*/ 1646965 h 1817913"/>
              <a:gd name="connsiteX259" fmla="*/ 3215031 w 3626598"/>
              <a:gd name="connsiteY259" fmla="*/ 1642813 h 1817913"/>
              <a:gd name="connsiteX260" fmla="*/ 3240408 w 3626598"/>
              <a:gd name="connsiteY260" fmla="*/ 1627586 h 1817913"/>
              <a:gd name="connsiteX261" fmla="*/ 3247329 w 3626598"/>
              <a:gd name="connsiteY261" fmla="*/ 1624357 h 1817913"/>
              <a:gd name="connsiteX262" fmla="*/ 3272244 w 3626598"/>
              <a:gd name="connsiteY262" fmla="*/ 1615129 h 1817913"/>
              <a:gd name="connsiteX263" fmla="*/ 3283779 w 3626598"/>
              <a:gd name="connsiteY263" fmla="*/ 1612360 h 1817913"/>
              <a:gd name="connsiteX264" fmla="*/ 3330381 w 3626598"/>
              <a:gd name="connsiteY264" fmla="*/ 1604055 h 1817913"/>
              <a:gd name="connsiteX265" fmla="*/ 3361294 w 3626598"/>
              <a:gd name="connsiteY265" fmla="*/ 1592059 h 1817913"/>
              <a:gd name="connsiteX266" fmla="*/ 3370984 w 3626598"/>
              <a:gd name="connsiteY266" fmla="*/ 1576371 h 1817913"/>
              <a:gd name="connsiteX267" fmla="*/ 3369599 w 3626598"/>
              <a:gd name="connsiteY267" fmla="*/ 1569450 h 1817913"/>
              <a:gd name="connsiteX268" fmla="*/ 3340070 w 3626598"/>
              <a:gd name="connsiteY268" fmla="*/ 1547303 h 1817913"/>
              <a:gd name="connsiteX269" fmla="*/ 3308695 w 3626598"/>
              <a:gd name="connsiteY269" fmla="*/ 1539459 h 1817913"/>
              <a:gd name="connsiteX270" fmla="*/ 3275474 w 3626598"/>
              <a:gd name="connsiteY270" fmla="*/ 1536691 h 1817913"/>
              <a:gd name="connsiteX271" fmla="*/ 3164738 w 3626598"/>
              <a:gd name="connsiteY271" fmla="*/ 1507623 h 1817913"/>
              <a:gd name="connsiteX272" fmla="*/ 3119983 w 3626598"/>
              <a:gd name="connsiteY272" fmla="*/ 1490551 h 1817913"/>
              <a:gd name="connsiteX273" fmla="*/ 3101988 w 3626598"/>
              <a:gd name="connsiteY273" fmla="*/ 1483630 h 1817913"/>
              <a:gd name="connsiteX274" fmla="*/ 3077534 w 3626598"/>
              <a:gd name="connsiteY274" fmla="*/ 1467019 h 1817913"/>
              <a:gd name="connsiteX275" fmla="*/ 3065999 w 3626598"/>
              <a:gd name="connsiteY275" fmla="*/ 1458714 h 1817913"/>
              <a:gd name="connsiteX276" fmla="*/ 3052157 w 3626598"/>
              <a:gd name="connsiteY276" fmla="*/ 1449486 h 1817913"/>
              <a:gd name="connsiteX277" fmla="*/ 3041083 w 3626598"/>
              <a:gd name="connsiteY277" fmla="*/ 1442104 h 1817913"/>
              <a:gd name="connsiteX278" fmla="*/ 3024934 w 3626598"/>
              <a:gd name="connsiteY278" fmla="*/ 1430569 h 1817913"/>
              <a:gd name="connsiteX279" fmla="*/ 3016629 w 3626598"/>
              <a:gd name="connsiteY279" fmla="*/ 1419495 h 1817913"/>
              <a:gd name="connsiteX280" fmla="*/ 3008785 w 3626598"/>
              <a:gd name="connsiteY280" fmla="*/ 1403808 h 1817913"/>
              <a:gd name="connsiteX281" fmla="*/ 3005094 w 3626598"/>
              <a:gd name="connsiteY281" fmla="*/ 1397809 h 1817913"/>
              <a:gd name="connsiteX282" fmla="*/ 2988945 w 3626598"/>
              <a:gd name="connsiteY282" fmla="*/ 1370587 h 1817913"/>
              <a:gd name="connsiteX283" fmla="*/ 2984793 w 3626598"/>
              <a:gd name="connsiteY283" fmla="*/ 1364589 h 1817913"/>
              <a:gd name="connsiteX284" fmla="*/ 2974180 w 3626598"/>
              <a:gd name="connsiteY284" fmla="*/ 1342441 h 1817913"/>
              <a:gd name="connsiteX285" fmla="*/ 2971412 w 3626598"/>
              <a:gd name="connsiteY285" fmla="*/ 1335982 h 1817913"/>
              <a:gd name="connsiteX286" fmla="*/ 2934500 w 3626598"/>
              <a:gd name="connsiteY286" fmla="*/ 1350285 h 1817913"/>
              <a:gd name="connsiteX287" fmla="*/ 2918813 w 3626598"/>
              <a:gd name="connsiteY287" fmla="*/ 1359052 h 1817913"/>
              <a:gd name="connsiteX288" fmla="*/ 2877287 w 3626598"/>
              <a:gd name="connsiteY288" fmla="*/ 1396425 h 1817913"/>
              <a:gd name="connsiteX289" fmla="*/ 2845911 w 3626598"/>
              <a:gd name="connsiteY289" fmla="*/ 1410267 h 1817913"/>
              <a:gd name="connsiteX290" fmla="*/ 2796080 w 3626598"/>
              <a:gd name="connsiteY290" fmla="*/ 1455484 h 1817913"/>
              <a:gd name="connsiteX291" fmla="*/ 2790543 w 3626598"/>
              <a:gd name="connsiteY291" fmla="*/ 1460098 h 1817913"/>
              <a:gd name="connsiteX292" fmla="*/ 2776240 w 3626598"/>
              <a:gd name="connsiteY292" fmla="*/ 1479939 h 1817913"/>
              <a:gd name="connsiteX293" fmla="*/ 2767935 w 3626598"/>
              <a:gd name="connsiteY293" fmla="*/ 1486860 h 1817913"/>
              <a:gd name="connsiteX294" fmla="*/ 2749479 w 3626598"/>
              <a:gd name="connsiteY294" fmla="*/ 1494703 h 1817913"/>
              <a:gd name="connsiteX295" fmla="*/ 2744403 w 3626598"/>
              <a:gd name="connsiteY295" fmla="*/ 1499317 h 1817913"/>
              <a:gd name="connsiteX296" fmla="*/ 2732868 w 3626598"/>
              <a:gd name="connsiteY296" fmla="*/ 1511775 h 1817913"/>
              <a:gd name="connsiteX297" fmla="*/ 2709337 w 3626598"/>
              <a:gd name="connsiteY297" fmla="*/ 1528847 h 1817913"/>
              <a:gd name="connsiteX298" fmla="*/ 2665043 w 3626598"/>
              <a:gd name="connsiteY298" fmla="*/ 1579139 h 1817913"/>
              <a:gd name="connsiteX299" fmla="*/ 2653046 w 3626598"/>
              <a:gd name="connsiteY299" fmla="*/ 1594366 h 1817913"/>
              <a:gd name="connsiteX300" fmla="*/ 2626285 w 3626598"/>
              <a:gd name="connsiteY300" fmla="*/ 1626664 h 1817913"/>
              <a:gd name="connsiteX301" fmla="*/ 2618441 w 3626598"/>
              <a:gd name="connsiteY301" fmla="*/ 1634507 h 1817913"/>
              <a:gd name="connsiteX302" fmla="*/ 2588450 w 3626598"/>
              <a:gd name="connsiteY302" fmla="*/ 1667267 h 1817913"/>
              <a:gd name="connsiteX303" fmla="*/ 2584298 w 3626598"/>
              <a:gd name="connsiteY303" fmla="*/ 1673726 h 1817913"/>
              <a:gd name="connsiteX304" fmla="*/ 2544617 w 3626598"/>
              <a:gd name="connsiteY304" fmla="*/ 1742475 h 1817913"/>
              <a:gd name="connsiteX305" fmla="*/ 2479560 w 3626598"/>
              <a:gd name="connsiteY305" fmla="*/ 1756778 h 1817913"/>
              <a:gd name="connsiteX306" fmla="*/ 2424192 w 3626598"/>
              <a:gd name="connsiteY306" fmla="*/ 1759547 h 1817913"/>
              <a:gd name="connsiteX307" fmla="*/ 2391433 w 3626598"/>
              <a:gd name="connsiteY307" fmla="*/ 1762315 h 1817913"/>
              <a:gd name="connsiteX308" fmla="*/ 2346216 w 3626598"/>
              <a:gd name="connsiteY308" fmla="*/ 1765083 h 1817913"/>
              <a:gd name="connsiteX309" fmla="*/ 2332835 w 3626598"/>
              <a:gd name="connsiteY309" fmla="*/ 1767390 h 1817913"/>
              <a:gd name="connsiteX310" fmla="*/ 2291771 w 3626598"/>
              <a:gd name="connsiteY310" fmla="*/ 1771082 h 1817913"/>
              <a:gd name="connsiteX311" fmla="*/ 2239633 w 3626598"/>
              <a:gd name="connsiteY311" fmla="*/ 1774311 h 1817913"/>
              <a:gd name="connsiteX312" fmla="*/ 2211487 w 3626598"/>
              <a:gd name="connsiteY312" fmla="*/ 1773850 h 1817913"/>
              <a:gd name="connsiteX313" fmla="*/ 2124744 w 3626598"/>
              <a:gd name="connsiteY313" fmla="*/ 1754010 h 1817913"/>
              <a:gd name="connsiteX314" fmla="*/ 2097983 w 3626598"/>
              <a:gd name="connsiteY314" fmla="*/ 1744321 h 1817913"/>
              <a:gd name="connsiteX315" fmla="*/ 2086909 w 3626598"/>
              <a:gd name="connsiteY315" fmla="*/ 1740629 h 1817913"/>
              <a:gd name="connsiteX316" fmla="*/ 2057841 w 3626598"/>
              <a:gd name="connsiteY316" fmla="*/ 1728633 h 1817913"/>
              <a:gd name="connsiteX317" fmla="*/ 2026927 w 3626598"/>
              <a:gd name="connsiteY317" fmla="*/ 1705102 h 1817913"/>
              <a:gd name="connsiteX318" fmla="*/ 2027389 w 3626598"/>
              <a:gd name="connsiteY318" fmla="*/ 1697258 h 1817913"/>
              <a:gd name="connsiteX319" fmla="*/ 2057841 w 3626598"/>
              <a:gd name="connsiteY319" fmla="*/ 1664037 h 1817913"/>
              <a:gd name="connsiteX320" fmla="*/ 2253475 w 3626598"/>
              <a:gd name="connsiteY320" fmla="*/ 1606362 h 1817913"/>
              <a:gd name="connsiteX321" fmla="*/ 2284388 w 3626598"/>
              <a:gd name="connsiteY321" fmla="*/ 1604055 h 1817913"/>
              <a:gd name="connsiteX322" fmla="*/ 2314841 w 3626598"/>
              <a:gd name="connsiteY322" fmla="*/ 1566682 h 1817913"/>
              <a:gd name="connsiteX323" fmla="*/ 2305613 w 3626598"/>
              <a:gd name="connsiteY323" fmla="*/ 1449025 h 1817913"/>
              <a:gd name="connsiteX324" fmla="*/ 2300537 w 3626598"/>
              <a:gd name="connsiteY324" fmla="*/ 1225708 h 1817913"/>
              <a:gd name="connsiteX325" fmla="*/ 2285311 w 3626598"/>
              <a:gd name="connsiteY325" fmla="*/ 1205406 h 1817913"/>
              <a:gd name="connsiteX326" fmla="*/ 2160733 w 3626598"/>
              <a:gd name="connsiteY326" fmla="*/ 1197562 h 1817913"/>
              <a:gd name="connsiteX327" fmla="*/ 2009394 w 3626598"/>
              <a:gd name="connsiteY327" fmla="*/ 1192025 h 1817913"/>
              <a:gd name="connsiteX328" fmla="*/ 1998321 w 3626598"/>
              <a:gd name="connsiteY328" fmla="*/ 1212327 h 1817913"/>
              <a:gd name="connsiteX329" fmla="*/ 2053689 w 3626598"/>
              <a:gd name="connsiteY329" fmla="*/ 1344748 h 1817913"/>
              <a:gd name="connsiteX330" fmla="*/ 2088755 w 3626598"/>
              <a:gd name="connsiteY330" fmla="*/ 1433799 h 1817913"/>
              <a:gd name="connsiteX331" fmla="*/ 2080450 w 3626598"/>
              <a:gd name="connsiteY331" fmla="*/ 1502086 h 1817913"/>
              <a:gd name="connsiteX332" fmla="*/ 2018161 w 3626598"/>
              <a:gd name="connsiteY332" fmla="*/ 1618358 h 1817913"/>
              <a:gd name="connsiteX333" fmla="*/ 1994168 w 3626598"/>
              <a:gd name="connsiteY333" fmla="*/ 1666805 h 1817913"/>
              <a:gd name="connsiteX334" fmla="*/ 1970175 w 3626598"/>
              <a:gd name="connsiteY334" fmla="*/ 1682493 h 1817913"/>
              <a:gd name="connsiteX335" fmla="*/ 1947105 w 3626598"/>
              <a:gd name="connsiteY335" fmla="*/ 1692644 h 1817913"/>
              <a:gd name="connsiteX336" fmla="*/ 1907886 w 3626598"/>
              <a:gd name="connsiteY336" fmla="*/ 1700488 h 1817913"/>
              <a:gd name="connsiteX337" fmla="*/ 1852057 w 3626598"/>
              <a:gd name="connsiteY337" fmla="*/ 1700488 h 1817913"/>
              <a:gd name="connsiteX338" fmla="*/ 1834062 w 3626598"/>
              <a:gd name="connsiteY338" fmla="*/ 1698181 h 1817913"/>
              <a:gd name="connsiteX339" fmla="*/ 1800842 w 3626598"/>
              <a:gd name="connsiteY339" fmla="*/ 1698181 h 1817913"/>
              <a:gd name="connsiteX340" fmla="*/ 1761161 w 3626598"/>
              <a:gd name="connsiteY340" fmla="*/ 1705563 h 1817913"/>
              <a:gd name="connsiteX341" fmla="*/ 1668420 w 3626598"/>
              <a:gd name="connsiteY341" fmla="*/ 1707409 h 1817913"/>
              <a:gd name="connsiteX342" fmla="*/ 1655962 w 3626598"/>
              <a:gd name="connsiteY342" fmla="*/ 1711100 h 1817913"/>
              <a:gd name="connsiteX343" fmla="*/ 1608900 w 3626598"/>
              <a:gd name="connsiteY343" fmla="*/ 1688953 h 1817913"/>
              <a:gd name="connsiteX344" fmla="*/ 1608900 w 3626598"/>
              <a:gd name="connsiteY344" fmla="*/ 1681570 h 1817913"/>
              <a:gd name="connsiteX345" fmla="*/ 1602901 w 3626598"/>
              <a:gd name="connsiteY345" fmla="*/ 1665421 h 1817913"/>
              <a:gd name="connsiteX346" fmla="*/ 1618128 w 3626598"/>
              <a:gd name="connsiteY346" fmla="*/ 1636353 h 1817913"/>
              <a:gd name="connsiteX347" fmla="*/ 1622742 w 3626598"/>
              <a:gd name="connsiteY347" fmla="*/ 1629893 h 1817913"/>
              <a:gd name="connsiteX348" fmla="*/ 1660115 w 3626598"/>
              <a:gd name="connsiteY348" fmla="*/ 1589290 h 1817913"/>
              <a:gd name="connsiteX349" fmla="*/ 1770389 w 3626598"/>
              <a:gd name="connsiteY349" fmla="*/ 1549610 h 1817913"/>
              <a:gd name="connsiteX350" fmla="*/ 1795766 w 3626598"/>
              <a:gd name="connsiteY350" fmla="*/ 1547764 h 1817913"/>
              <a:gd name="connsiteX351" fmla="*/ 1800380 w 3626598"/>
              <a:gd name="connsiteY351" fmla="*/ 1542689 h 1817913"/>
              <a:gd name="connsiteX352" fmla="*/ 1787000 w 3626598"/>
              <a:gd name="connsiteY352" fmla="*/ 1509007 h 1817913"/>
              <a:gd name="connsiteX353" fmla="*/ 1769005 w 3626598"/>
              <a:gd name="connsiteY353" fmla="*/ 1489167 h 1817913"/>
              <a:gd name="connsiteX354" fmla="*/ 1768544 w 3626598"/>
              <a:gd name="connsiteY354" fmla="*/ 1489167 h 1817913"/>
              <a:gd name="connsiteX355" fmla="*/ 1743628 w 3626598"/>
              <a:gd name="connsiteY355" fmla="*/ 1471633 h 1817913"/>
              <a:gd name="connsiteX356" fmla="*/ 1735323 w 3626598"/>
              <a:gd name="connsiteY356" fmla="*/ 1463328 h 1817913"/>
              <a:gd name="connsiteX357" fmla="*/ 1706716 w 3626598"/>
              <a:gd name="connsiteY357" fmla="*/ 1434260 h 1817913"/>
              <a:gd name="connsiteX358" fmla="*/ 1700718 w 3626598"/>
              <a:gd name="connsiteY358" fmla="*/ 1430107 h 1817913"/>
              <a:gd name="connsiteX359" fmla="*/ 1686415 w 3626598"/>
              <a:gd name="connsiteY359" fmla="*/ 1419957 h 1817913"/>
              <a:gd name="connsiteX360" fmla="*/ 1680417 w 3626598"/>
              <a:gd name="connsiteY360" fmla="*/ 1415804 h 1817913"/>
              <a:gd name="connsiteX361" fmla="*/ 1655040 w 3626598"/>
              <a:gd name="connsiteY361" fmla="*/ 1395502 h 1817913"/>
              <a:gd name="connsiteX362" fmla="*/ 1645812 w 3626598"/>
              <a:gd name="connsiteY362" fmla="*/ 1384429 h 1817913"/>
              <a:gd name="connsiteX363" fmla="*/ 1630585 w 3626598"/>
              <a:gd name="connsiteY363" fmla="*/ 1365050 h 1817913"/>
              <a:gd name="connsiteX364" fmla="*/ 1624587 w 3626598"/>
              <a:gd name="connsiteY364" fmla="*/ 1360897 h 1817913"/>
              <a:gd name="connsiteX365" fmla="*/ 1597826 w 3626598"/>
              <a:gd name="connsiteY365" fmla="*/ 1336905 h 1817913"/>
              <a:gd name="connsiteX366" fmla="*/ 1586291 w 3626598"/>
              <a:gd name="connsiteY366" fmla="*/ 1328600 h 1817913"/>
              <a:gd name="connsiteX367" fmla="*/ 1571526 w 3626598"/>
              <a:gd name="connsiteY367" fmla="*/ 1318910 h 1817913"/>
              <a:gd name="connsiteX368" fmla="*/ 1561376 w 3626598"/>
              <a:gd name="connsiteY368" fmla="*/ 1308759 h 1817913"/>
              <a:gd name="connsiteX369" fmla="*/ 1540151 w 3626598"/>
              <a:gd name="connsiteY369" fmla="*/ 1273693 h 1817913"/>
              <a:gd name="connsiteX370" fmla="*/ 1533230 w 3626598"/>
              <a:gd name="connsiteY370" fmla="*/ 1264926 h 1817913"/>
              <a:gd name="connsiteX371" fmla="*/ 1514774 w 3626598"/>
              <a:gd name="connsiteY371" fmla="*/ 1255237 h 1817913"/>
              <a:gd name="connsiteX372" fmla="*/ 1508776 w 3626598"/>
              <a:gd name="connsiteY372" fmla="*/ 1259390 h 1817913"/>
              <a:gd name="connsiteX373" fmla="*/ 1482015 w 3626598"/>
              <a:gd name="connsiteY373" fmla="*/ 1295840 h 1817913"/>
              <a:gd name="connsiteX374" fmla="*/ 1477401 w 3626598"/>
              <a:gd name="connsiteY374" fmla="*/ 1301838 h 1817913"/>
              <a:gd name="connsiteX375" fmla="*/ 1447871 w 3626598"/>
              <a:gd name="connsiteY375" fmla="*/ 1344748 h 1817913"/>
              <a:gd name="connsiteX376" fmla="*/ 1438643 w 3626598"/>
              <a:gd name="connsiteY376" fmla="*/ 1360897 h 1817913"/>
              <a:gd name="connsiteX377" fmla="*/ 1410036 w 3626598"/>
              <a:gd name="connsiteY377" fmla="*/ 1390888 h 1817913"/>
              <a:gd name="connsiteX378" fmla="*/ 1388351 w 3626598"/>
              <a:gd name="connsiteY378" fmla="*/ 1420418 h 1817913"/>
              <a:gd name="connsiteX379" fmla="*/ 1343134 w 3626598"/>
              <a:gd name="connsiteY379" fmla="*/ 1454100 h 1817913"/>
              <a:gd name="connsiteX380" fmla="*/ 1341288 w 3626598"/>
              <a:gd name="connsiteY380" fmla="*/ 1454100 h 1817913"/>
              <a:gd name="connsiteX381" fmla="*/ 1340365 w 3626598"/>
              <a:gd name="connsiteY381" fmla="*/ 1455946 h 1817913"/>
              <a:gd name="connsiteX382" fmla="*/ 1322371 w 3626598"/>
              <a:gd name="connsiteY382" fmla="*/ 1478554 h 1817913"/>
              <a:gd name="connsiteX383" fmla="*/ 1314988 w 3626598"/>
              <a:gd name="connsiteY383" fmla="*/ 1486398 h 1817913"/>
              <a:gd name="connsiteX384" fmla="*/ 1301608 w 3626598"/>
              <a:gd name="connsiteY384" fmla="*/ 1497933 h 1817913"/>
              <a:gd name="connsiteX385" fmla="*/ 1290073 w 3626598"/>
              <a:gd name="connsiteY385" fmla="*/ 1505777 h 1817913"/>
              <a:gd name="connsiteX386" fmla="*/ 1273462 w 3626598"/>
              <a:gd name="connsiteY386" fmla="*/ 1518696 h 1817913"/>
              <a:gd name="connsiteX387" fmla="*/ 1267926 w 3626598"/>
              <a:gd name="connsiteY387" fmla="*/ 1522849 h 1817913"/>
              <a:gd name="connsiteX388" fmla="*/ 1256852 w 3626598"/>
              <a:gd name="connsiteY388" fmla="*/ 1531154 h 1817913"/>
              <a:gd name="connsiteX389" fmla="*/ 1245317 w 3626598"/>
              <a:gd name="connsiteY389" fmla="*/ 1538536 h 1817913"/>
              <a:gd name="connsiteX390" fmla="*/ 1231475 w 3626598"/>
              <a:gd name="connsiteY390" fmla="*/ 1548687 h 1817913"/>
              <a:gd name="connsiteX391" fmla="*/ 1225938 w 3626598"/>
              <a:gd name="connsiteY391" fmla="*/ 1553301 h 1817913"/>
              <a:gd name="connsiteX392" fmla="*/ 1171032 w 3626598"/>
              <a:gd name="connsiteY392" fmla="*/ 1598057 h 1817913"/>
              <a:gd name="connsiteX393" fmla="*/ 1163188 w 3626598"/>
              <a:gd name="connsiteY393" fmla="*/ 1605901 h 1817913"/>
              <a:gd name="connsiteX394" fmla="*/ 1146116 w 3626598"/>
              <a:gd name="connsiteY394" fmla="*/ 1623434 h 1817913"/>
              <a:gd name="connsiteX395" fmla="*/ 1133197 w 3626598"/>
              <a:gd name="connsiteY395" fmla="*/ 1636353 h 1817913"/>
              <a:gd name="connsiteX396" fmla="*/ 1078752 w 3626598"/>
              <a:gd name="connsiteY396" fmla="*/ 1677879 h 1817913"/>
              <a:gd name="connsiteX397" fmla="*/ 1061219 w 3626598"/>
              <a:gd name="connsiteY397" fmla="*/ 1691260 h 1817913"/>
              <a:gd name="connsiteX398" fmla="*/ 1045992 w 3626598"/>
              <a:gd name="connsiteY398" fmla="*/ 1706947 h 1817913"/>
              <a:gd name="connsiteX399" fmla="*/ 1014617 w 3626598"/>
              <a:gd name="connsiteY399" fmla="*/ 1722173 h 1817913"/>
              <a:gd name="connsiteX400" fmla="*/ 982781 w 3626598"/>
              <a:gd name="connsiteY400" fmla="*/ 1740629 h 1817913"/>
              <a:gd name="connsiteX401" fmla="*/ 969861 w 3626598"/>
              <a:gd name="connsiteY401" fmla="*/ 1748473 h 1817913"/>
              <a:gd name="connsiteX402" fmla="*/ 914032 w 3626598"/>
              <a:gd name="connsiteY402" fmla="*/ 1778925 h 1817913"/>
              <a:gd name="connsiteX403" fmla="*/ 907573 w 3626598"/>
              <a:gd name="connsiteY403" fmla="*/ 1783539 h 1817913"/>
              <a:gd name="connsiteX404" fmla="*/ 882196 w 3626598"/>
              <a:gd name="connsiteY404" fmla="*/ 1798304 h 1817913"/>
              <a:gd name="connsiteX405" fmla="*/ 873429 w 3626598"/>
              <a:gd name="connsiteY405" fmla="*/ 1800611 h 1817913"/>
              <a:gd name="connsiteX406" fmla="*/ 760386 w 3626598"/>
              <a:gd name="connsiteY406" fmla="*/ 1804302 h 1817913"/>
              <a:gd name="connsiteX407" fmla="*/ 696252 w 3626598"/>
              <a:gd name="connsiteY407" fmla="*/ 1817222 h 1817913"/>
              <a:gd name="connsiteX408" fmla="*/ 658417 w 3626598"/>
              <a:gd name="connsiteY408" fmla="*/ 1818606 h 1817913"/>
              <a:gd name="connsiteX409" fmla="*/ 631656 w 3626598"/>
              <a:gd name="connsiteY409" fmla="*/ 1811223 h 1817913"/>
              <a:gd name="connsiteX410" fmla="*/ 555063 w 3626598"/>
              <a:gd name="connsiteY410" fmla="*/ 1799227 h 1817913"/>
              <a:gd name="connsiteX411" fmla="*/ 555063 w 3626598"/>
              <a:gd name="connsiteY411" fmla="*/ 1794152 h 1817913"/>
              <a:gd name="connsiteX412" fmla="*/ 531993 w 3626598"/>
              <a:gd name="connsiteY412" fmla="*/ 1782617 h 1817913"/>
              <a:gd name="connsiteX413" fmla="*/ 493236 w 3626598"/>
              <a:gd name="connsiteY413" fmla="*/ 1793690 h 1817913"/>
              <a:gd name="connsiteX414" fmla="*/ 498311 w 3626598"/>
              <a:gd name="connsiteY414" fmla="*/ 1768775 h 1817913"/>
              <a:gd name="connsiteX415" fmla="*/ 460938 w 3626598"/>
              <a:gd name="connsiteY415" fmla="*/ 1776618 h 1817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3626598" h="1817913">
                <a:moveTo>
                  <a:pt x="460938" y="1776618"/>
                </a:moveTo>
                <a:cubicBezTo>
                  <a:pt x="458631" y="1772927"/>
                  <a:pt x="443866" y="1787231"/>
                  <a:pt x="450787" y="1766929"/>
                </a:cubicBezTo>
                <a:cubicBezTo>
                  <a:pt x="459092" y="1742475"/>
                  <a:pt x="472473" y="1727710"/>
                  <a:pt x="495543" y="1719405"/>
                </a:cubicBezTo>
                <a:cubicBezTo>
                  <a:pt x="504310" y="1705102"/>
                  <a:pt x="513999" y="1692182"/>
                  <a:pt x="531071" y="1687107"/>
                </a:cubicBezTo>
                <a:cubicBezTo>
                  <a:pt x="534300" y="1684339"/>
                  <a:pt x="537530" y="1682032"/>
                  <a:pt x="540760" y="1679263"/>
                </a:cubicBezTo>
                <a:cubicBezTo>
                  <a:pt x="543528" y="1673265"/>
                  <a:pt x="548142" y="1670958"/>
                  <a:pt x="554602" y="1670497"/>
                </a:cubicBezTo>
                <a:cubicBezTo>
                  <a:pt x="556448" y="1670958"/>
                  <a:pt x="557370" y="1670497"/>
                  <a:pt x="557832" y="1668651"/>
                </a:cubicBezTo>
                <a:cubicBezTo>
                  <a:pt x="560139" y="1662653"/>
                  <a:pt x="565214" y="1659884"/>
                  <a:pt x="571674" y="1659423"/>
                </a:cubicBezTo>
                <a:cubicBezTo>
                  <a:pt x="586900" y="1644658"/>
                  <a:pt x="608124" y="1648349"/>
                  <a:pt x="626119" y="1641428"/>
                </a:cubicBezTo>
                <a:cubicBezTo>
                  <a:pt x="639961" y="1635430"/>
                  <a:pt x="654726" y="1642351"/>
                  <a:pt x="668568" y="1636814"/>
                </a:cubicBezTo>
                <a:cubicBezTo>
                  <a:pt x="693022" y="1640044"/>
                  <a:pt x="714246" y="1632662"/>
                  <a:pt x="733164" y="1617897"/>
                </a:cubicBezTo>
                <a:cubicBezTo>
                  <a:pt x="736393" y="1610515"/>
                  <a:pt x="741469" y="1604978"/>
                  <a:pt x="748851" y="1602209"/>
                </a:cubicBezTo>
                <a:cubicBezTo>
                  <a:pt x="750697" y="1601748"/>
                  <a:pt x="751620" y="1600364"/>
                  <a:pt x="750697" y="1598518"/>
                </a:cubicBezTo>
                <a:cubicBezTo>
                  <a:pt x="752081" y="1591136"/>
                  <a:pt x="754849" y="1584215"/>
                  <a:pt x="761770" y="1580062"/>
                </a:cubicBezTo>
                <a:lnTo>
                  <a:pt x="761770" y="1580062"/>
                </a:lnTo>
                <a:cubicBezTo>
                  <a:pt x="773767" y="1538998"/>
                  <a:pt x="797759" y="1505777"/>
                  <a:pt x="830057" y="1478554"/>
                </a:cubicBezTo>
                <a:lnTo>
                  <a:pt x="830057" y="1478554"/>
                </a:lnTo>
                <a:cubicBezTo>
                  <a:pt x="849898" y="1448563"/>
                  <a:pt x="871583" y="1419957"/>
                  <a:pt x="901113" y="1398732"/>
                </a:cubicBezTo>
                <a:cubicBezTo>
                  <a:pt x="902959" y="1398271"/>
                  <a:pt x="903881" y="1396887"/>
                  <a:pt x="903420" y="1394580"/>
                </a:cubicBezTo>
                <a:cubicBezTo>
                  <a:pt x="916339" y="1362282"/>
                  <a:pt x="943100" y="1338750"/>
                  <a:pt x="958788" y="1308759"/>
                </a:cubicBezTo>
                <a:cubicBezTo>
                  <a:pt x="963863" y="1303684"/>
                  <a:pt x="957404" y="1294917"/>
                  <a:pt x="964786" y="1290303"/>
                </a:cubicBezTo>
                <a:cubicBezTo>
                  <a:pt x="970323" y="1284305"/>
                  <a:pt x="966632" y="1273693"/>
                  <a:pt x="975398" y="1269079"/>
                </a:cubicBezTo>
                <a:cubicBezTo>
                  <a:pt x="988779" y="1220171"/>
                  <a:pt x="1002159" y="1171724"/>
                  <a:pt x="1016001" y="1122816"/>
                </a:cubicBezTo>
                <a:cubicBezTo>
                  <a:pt x="1021077" y="1117740"/>
                  <a:pt x="1015540" y="1109896"/>
                  <a:pt x="1021077" y="1105282"/>
                </a:cubicBezTo>
                <a:cubicBezTo>
                  <a:pt x="1022922" y="1099746"/>
                  <a:pt x="1025229" y="1094670"/>
                  <a:pt x="1027075" y="1089133"/>
                </a:cubicBezTo>
                <a:cubicBezTo>
                  <a:pt x="1032150" y="1084058"/>
                  <a:pt x="1026614" y="1076214"/>
                  <a:pt x="1032150" y="1071600"/>
                </a:cubicBezTo>
                <a:cubicBezTo>
                  <a:pt x="1033073" y="1064218"/>
                  <a:pt x="1031689" y="1056374"/>
                  <a:pt x="1038610" y="1050837"/>
                </a:cubicBezTo>
                <a:cubicBezTo>
                  <a:pt x="1041840" y="1044839"/>
                  <a:pt x="1040456" y="1037918"/>
                  <a:pt x="1040917" y="1031458"/>
                </a:cubicBezTo>
                <a:cubicBezTo>
                  <a:pt x="1042301" y="1012541"/>
                  <a:pt x="1035380" y="1003313"/>
                  <a:pt x="1015079" y="1006081"/>
                </a:cubicBezTo>
                <a:cubicBezTo>
                  <a:pt x="1007696" y="1007004"/>
                  <a:pt x="1000314" y="1007927"/>
                  <a:pt x="992931" y="1004697"/>
                </a:cubicBezTo>
                <a:cubicBezTo>
                  <a:pt x="983242" y="997315"/>
                  <a:pt x="977244" y="1006543"/>
                  <a:pt x="970323" y="1010234"/>
                </a:cubicBezTo>
                <a:cubicBezTo>
                  <a:pt x="961095" y="1015309"/>
                  <a:pt x="950483" y="1008850"/>
                  <a:pt x="941716" y="1014848"/>
                </a:cubicBezTo>
                <a:cubicBezTo>
                  <a:pt x="937564" y="1014848"/>
                  <a:pt x="932488" y="1013925"/>
                  <a:pt x="930643" y="1019001"/>
                </a:cubicBezTo>
                <a:cubicBezTo>
                  <a:pt x="910341" y="1026383"/>
                  <a:pt x="888194" y="1026844"/>
                  <a:pt x="867431" y="1030997"/>
                </a:cubicBezTo>
                <a:lnTo>
                  <a:pt x="865124" y="1030536"/>
                </a:lnTo>
                <a:lnTo>
                  <a:pt x="863740" y="1032381"/>
                </a:lnTo>
                <a:cubicBezTo>
                  <a:pt x="860971" y="1037457"/>
                  <a:pt x="857741" y="1041148"/>
                  <a:pt x="851282" y="1040225"/>
                </a:cubicBezTo>
                <a:cubicBezTo>
                  <a:pt x="837440" y="1048992"/>
                  <a:pt x="818061" y="1045300"/>
                  <a:pt x="806987" y="1060527"/>
                </a:cubicBezTo>
                <a:cubicBezTo>
                  <a:pt x="801451" y="1072062"/>
                  <a:pt x="789454" y="1077598"/>
                  <a:pt x="782533" y="1087749"/>
                </a:cubicBezTo>
                <a:lnTo>
                  <a:pt x="780688" y="1087749"/>
                </a:lnTo>
                <a:cubicBezTo>
                  <a:pt x="772844" y="1082674"/>
                  <a:pt x="770998" y="1090056"/>
                  <a:pt x="767769" y="1094209"/>
                </a:cubicBezTo>
                <a:lnTo>
                  <a:pt x="767307" y="1093747"/>
                </a:lnTo>
                <a:cubicBezTo>
                  <a:pt x="763155" y="1099746"/>
                  <a:pt x="750697" y="1082674"/>
                  <a:pt x="751158" y="1100207"/>
                </a:cubicBezTo>
                <a:cubicBezTo>
                  <a:pt x="743314" y="1105744"/>
                  <a:pt x="735932" y="1111281"/>
                  <a:pt x="728088" y="1116356"/>
                </a:cubicBezTo>
                <a:cubicBezTo>
                  <a:pt x="723936" y="1123277"/>
                  <a:pt x="713785" y="1112665"/>
                  <a:pt x="710555" y="1122354"/>
                </a:cubicBezTo>
                <a:lnTo>
                  <a:pt x="711016" y="1121893"/>
                </a:lnTo>
                <a:cubicBezTo>
                  <a:pt x="698097" y="1127429"/>
                  <a:pt x="687485" y="1135735"/>
                  <a:pt x="679180" y="1146808"/>
                </a:cubicBezTo>
                <a:cubicBezTo>
                  <a:pt x="675950" y="1145885"/>
                  <a:pt x="673182" y="1143578"/>
                  <a:pt x="669952" y="1146347"/>
                </a:cubicBezTo>
                <a:cubicBezTo>
                  <a:pt x="668568" y="1147731"/>
                  <a:pt x="667183" y="1149115"/>
                  <a:pt x="665338" y="1150499"/>
                </a:cubicBezTo>
                <a:cubicBezTo>
                  <a:pt x="660262" y="1150038"/>
                  <a:pt x="657033" y="1141271"/>
                  <a:pt x="651496" y="1146347"/>
                </a:cubicBezTo>
                <a:cubicBezTo>
                  <a:pt x="646420" y="1150961"/>
                  <a:pt x="654726" y="1152806"/>
                  <a:pt x="655648" y="1156498"/>
                </a:cubicBezTo>
                <a:cubicBezTo>
                  <a:pt x="656571" y="1166648"/>
                  <a:pt x="648266" y="1171724"/>
                  <a:pt x="643652" y="1179106"/>
                </a:cubicBezTo>
                <a:cubicBezTo>
                  <a:pt x="639961" y="1182336"/>
                  <a:pt x="636270" y="1185566"/>
                  <a:pt x="632117" y="1188796"/>
                </a:cubicBezTo>
                <a:cubicBezTo>
                  <a:pt x="629349" y="1187873"/>
                  <a:pt x="627042" y="1186027"/>
                  <a:pt x="624273" y="1185104"/>
                </a:cubicBezTo>
                <a:cubicBezTo>
                  <a:pt x="621044" y="1185566"/>
                  <a:pt x="619198" y="1187411"/>
                  <a:pt x="617352" y="1189718"/>
                </a:cubicBezTo>
                <a:cubicBezTo>
                  <a:pt x="613661" y="1196178"/>
                  <a:pt x="611816" y="1204022"/>
                  <a:pt x="604433" y="1207252"/>
                </a:cubicBezTo>
                <a:cubicBezTo>
                  <a:pt x="603972" y="1210020"/>
                  <a:pt x="603510" y="1213250"/>
                  <a:pt x="602588" y="1216018"/>
                </a:cubicBezTo>
                <a:cubicBezTo>
                  <a:pt x="586900" y="1213250"/>
                  <a:pt x="592437" y="1229860"/>
                  <a:pt x="585054" y="1234935"/>
                </a:cubicBezTo>
                <a:cubicBezTo>
                  <a:pt x="573981" y="1237704"/>
                  <a:pt x="563830" y="1246009"/>
                  <a:pt x="550911" y="1240934"/>
                </a:cubicBezTo>
                <a:cubicBezTo>
                  <a:pt x="546758" y="1230783"/>
                  <a:pt x="538914" y="1222478"/>
                  <a:pt x="536146" y="1211866"/>
                </a:cubicBezTo>
                <a:lnTo>
                  <a:pt x="536146" y="1211866"/>
                </a:lnTo>
                <a:cubicBezTo>
                  <a:pt x="528764" y="1207252"/>
                  <a:pt x="514922" y="1213250"/>
                  <a:pt x="513537" y="1198485"/>
                </a:cubicBezTo>
                <a:cubicBezTo>
                  <a:pt x="511692" y="1197562"/>
                  <a:pt x="510308" y="1196178"/>
                  <a:pt x="508462" y="1195255"/>
                </a:cubicBezTo>
                <a:cubicBezTo>
                  <a:pt x="481240" y="1193871"/>
                  <a:pt x="454478" y="1194794"/>
                  <a:pt x="427256" y="1195255"/>
                </a:cubicBezTo>
                <a:cubicBezTo>
                  <a:pt x="386191" y="1200792"/>
                  <a:pt x="357585" y="1235858"/>
                  <a:pt x="316981" y="1242318"/>
                </a:cubicBezTo>
                <a:cubicBezTo>
                  <a:pt x="288375" y="1246932"/>
                  <a:pt x="260229" y="1248316"/>
                  <a:pt x="233468" y="1234013"/>
                </a:cubicBezTo>
                <a:cubicBezTo>
                  <a:pt x="215012" y="1231244"/>
                  <a:pt x="209937" y="1219709"/>
                  <a:pt x="210860" y="1202176"/>
                </a:cubicBezTo>
                <a:cubicBezTo>
                  <a:pt x="211321" y="1190641"/>
                  <a:pt x="214551" y="1178183"/>
                  <a:pt x="208553" y="1167110"/>
                </a:cubicBezTo>
                <a:cubicBezTo>
                  <a:pt x="210860" y="1158343"/>
                  <a:pt x="226086" y="1162034"/>
                  <a:pt x="225624" y="1150038"/>
                </a:cubicBezTo>
                <a:cubicBezTo>
                  <a:pt x="224240" y="1138503"/>
                  <a:pt x="231622" y="1144963"/>
                  <a:pt x="235775" y="1144963"/>
                </a:cubicBezTo>
                <a:cubicBezTo>
                  <a:pt x="244080" y="1147270"/>
                  <a:pt x="236698" y="1141271"/>
                  <a:pt x="238082" y="1139887"/>
                </a:cubicBezTo>
                <a:cubicBezTo>
                  <a:pt x="236236" y="1126968"/>
                  <a:pt x="244542" y="1119124"/>
                  <a:pt x="252847" y="1111281"/>
                </a:cubicBezTo>
                <a:cubicBezTo>
                  <a:pt x="262075" y="1102975"/>
                  <a:pt x="267612" y="1092825"/>
                  <a:pt x="270380" y="1078983"/>
                </a:cubicBezTo>
                <a:cubicBezTo>
                  <a:pt x="259768" y="1081290"/>
                  <a:pt x="251001" y="1083135"/>
                  <a:pt x="243157" y="1087749"/>
                </a:cubicBezTo>
                <a:lnTo>
                  <a:pt x="242696" y="1088211"/>
                </a:lnTo>
                <a:cubicBezTo>
                  <a:pt x="240389" y="1096977"/>
                  <a:pt x="230700" y="1094209"/>
                  <a:pt x="225624" y="1098823"/>
                </a:cubicBezTo>
                <a:lnTo>
                  <a:pt x="225624" y="1098823"/>
                </a:lnTo>
                <a:cubicBezTo>
                  <a:pt x="222394" y="1108512"/>
                  <a:pt x="213628" y="1107589"/>
                  <a:pt x="205784" y="1108974"/>
                </a:cubicBezTo>
                <a:lnTo>
                  <a:pt x="203939" y="1108512"/>
                </a:lnTo>
                <a:lnTo>
                  <a:pt x="203016" y="1109896"/>
                </a:lnTo>
                <a:cubicBezTo>
                  <a:pt x="199325" y="1115895"/>
                  <a:pt x="193326" y="1120047"/>
                  <a:pt x="190558" y="1126968"/>
                </a:cubicBezTo>
                <a:cubicBezTo>
                  <a:pt x="190097" y="1144501"/>
                  <a:pt x="180407" y="1137119"/>
                  <a:pt x="173025" y="1132966"/>
                </a:cubicBezTo>
                <a:cubicBezTo>
                  <a:pt x="164258" y="1127429"/>
                  <a:pt x="155953" y="1120970"/>
                  <a:pt x="147186" y="1114972"/>
                </a:cubicBezTo>
                <a:cubicBezTo>
                  <a:pt x="134267" y="1108051"/>
                  <a:pt x="119502" y="1116817"/>
                  <a:pt x="107045" y="1109896"/>
                </a:cubicBezTo>
                <a:cubicBezTo>
                  <a:pt x="83052" y="1105282"/>
                  <a:pt x="59521" y="1099284"/>
                  <a:pt x="41987" y="1080828"/>
                </a:cubicBezTo>
                <a:cubicBezTo>
                  <a:pt x="31837" y="1077137"/>
                  <a:pt x="29068" y="1066525"/>
                  <a:pt x="22147" y="1059604"/>
                </a:cubicBezTo>
                <a:lnTo>
                  <a:pt x="21224" y="1057758"/>
                </a:lnTo>
                <a:lnTo>
                  <a:pt x="19379" y="1058220"/>
                </a:lnTo>
                <a:cubicBezTo>
                  <a:pt x="8305" y="1058220"/>
                  <a:pt x="4614" y="1049453"/>
                  <a:pt x="0" y="1042071"/>
                </a:cubicBezTo>
                <a:cubicBezTo>
                  <a:pt x="0" y="1038379"/>
                  <a:pt x="0" y="1034688"/>
                  <a:pt x="0" y="1030997"/>
                </a:cubicBezTo>
                <a:cubicBezTo>
                  <a:pt x="16610" y="1000545"/>
                  <a:pt x="47524" y="983473"/>
                  <a:pt x="67826" y="956712"/>
                </a:cubicBezTo>
                <a:cubicBezTo>
                  <a:pt x="96894" y="918877"/>
                  <a:pt x="131037" y="884733"/>
                  <a:pt x="159183" y="845976"/>
                </a:cubicBezTo>
                <a:cubicBezTo>
                  <a:pt x="178562" y="819215"/>
                  <a:pt x="189174" y="791531"/>
                  <a:pt x="165181" y="761078"/>
                </a:cubicBezTo>
                <a:cubicBezTo>
                  <a:pt x="156876" y="750928"/>
                  <a:pt x="160106" y="739393"/>
                  <a:pt x="165642" y="729242"/>
                </a:cubicBezTo>
                <a:cubicBezTo>
                  <a:pt x="196556" y="675719"/>
                  <a:pt x="221472" y="618044"/>
                  <a:pt x="264382" y="572366"/>
                </a:cubicBezTo>
                <a:cubicBezTo>
                  <a:pt x="275917" y="559908"/>
                  <a:pt x="280069" y="545605"/>
                  <a:pt x="280992" y="528994"/>
                </a:cubicBezTo>
                <a:cubicBezTo>
                  <a:pt x="282838" y="496696"/>
                  <a:pt x="288836" y="465321"/>
                  <a:pt x="306831" y="437637"/>
                </a:cubicBezTo>
                <a:cubicBezTo>
                  <a:pt x="317904" y="420104"/>
                  <a:pt x="332208" y="406724"/>
                  <a:pt x="355739" y="414106"/>
                </a:cubicBezTo>
                <a:cubicBezTo>
                  <a:pt x="360353" y="417797"/>
                  <a:pt x="364506" y="422411"/>
                  <a:pt x="370965" y="421488"/>
                </a:cubicBezTo>
                <a:cubicBezTo>
                  <a:pt x="376963" y="422411"/>
                  <a:pt x="381577" y="425180"/>
                  <a:pt x="384346" y="430716"/>
                </a:cubicBezTo>
                <a:cubicBezTo>
                  <a:pt x="384807" y="432562"/>
                  <a:pt x="386191" y="433485"/>
                  <a:pt x="388037" y="432562"/>
                </a:cubicBezTo>
                <a:cubicBezTo>
                  <a:pt x="394035" y="433485"/>
                  <a:pt x="398649" y="435792"/>
                  <a:pt x="401417" y="441790"/>
                </a:cubicBezTo>
                <a:cubicBezTo>
                  <a:pt x="402340" y="443636"/>
                  <a:pt x="403724" y="444097"/>
                  <a:pt x="405570" y="443636"/>
                </a:cubicBezTo>
                <a:cubicBezTo>
                  <a:pt x="424949" y="447327"/>
                  <a:pt x="443866" y="448250"/>
                  <a:pt x="463245" y="443174"/>
                </a:cubicBezTo>
                <a:lnTo>
                  <a:pt x="463245" y="443174"/>
                </a:lnTo>
                <a:cubicBezTo>
                  <a:pt x="466936" y="433946"/>
                  <a:pt x="472934" y="427025"/>
                  <a:pt x="480778" y="421027"/>
                </a:cubicBezTo>
                <a:lnTo>
                  <a:pt x="480778" y="421027"/>
                </a:lnTo>
                <a:cubicBezTo>
                  <a:pt x="484469" y="407185"/>
                  <a:pt x="486315" y="392420"/>
                  <a:pt x="502003" y="386422"/>
                </a:cubicBezTo>
                <a:lnTo>
                  <a:pt x="502464" y="385961"/>
                </a:lnTo>
                <a:cubicBezTo>
                  <a:pt x="506155" y="374887"/>
                  <a:pt x="513537" y="367505"/>
                  <a:pt x="525072" y="364275"/>
                </a:cubicBezTo>
                <a:lnTo>
                  <a:pt x="525534" y="364275"/>
                </a:lnTo>
                <a:cubicBezTo>
                  <a:pt x="527841" y="355508"/>
                  <a:pt x="537530" y="357815"/>
                  <a:pt x="542606" y="353201"/>
                </a:cubicBezTo>
                <a:lnTo>
                  <a:pt x="542606" y="353201"/>
                </a:lnTo>
                <a:cubicBezTo>
                  <a:pt x="548142" y="348587"/>
                  <a:pt x="553679" y="347664"/>
                  <a:pt x="559677" y="352740"/>
                </a:cubicBezTo>
                <a:cubicBezTo>
                  <a:pt x="561062" y="354124"/>
                  <a:pt x="562446" y="354585"/>
                  <a:pt x="564291" y="353663"/>
                </a:cubicBezTo>
                <a:cubicBezTo>
                  <a:pt x="569828" y="357815"/>
                  <a:pt x="579056" y="355047"/>
                  <a:pt x="582286" y="363352"/>
                </a:cubicBezTo>
                <a:cubicBezTo>
                  <a:pt x="582747" y="365198"/>
                  <a:pt x="583670" y="366120"/>
                  <a:pt x="585516" y="365198"/>
                </a:cubicBezTo>
                <a:cubicBezTo>
                  <a:pt x="598896" y="367043"/>
                  <a:pt x="605817" y="375810"/>
                  <a:pt x="609970" y="387806"/>
                </a:cubicBezTo>
                <a:cubicBezTo>
                  <a:pt x="618737" y="401648"/>
                  <a:pt x="624735" y="381808"/>
                  <a:pt x="632579" y="385961"/>
                </a:cubicBezTo>
                <a:cubicBezTo>
                  <a:pt x="638577" y="373503"/>
                  <a:pt x="647805" y="364275"/>
                  <a:pt x="660724" y="358738"/>
                </a:cubicBezTo>
                <a:cubicBezTo>
                  <a:pt x="664415" y="356431"/>
                  <a:pt x="668568" y="354585"/>
                  <a:pt x="672259" y="352278"/>
                </a:cubicBezTo>
                <a:cubicBezTo>
                  <a:pt x="679180" y="336129"/>
                  <a:pt x="692099" y="329208"/>
                  <a:pt x="708248" y="325517"/>
                </a:cubicBezTo>
                <a:cubicBezTo>
                  <a:pt x="711478" y="322749"/>
                  <a:pt x="714246" y="320442"/>
                  <a:pt x="717476" y="317673"/>
                </a:cubicBezTo>
                <a:cubicBezTo>
                  <a:pt x="721167" y="309368"/>
                  <a:pt x="730395" y="311214"/>
                  <a:pt x="736855" y="308445"/>
                </a:cubicBezTo>
                <a:lnTo>
                  <a:pt x="739162" y="308445"/>
                </a:lnTo>
                <a:lnTo>
                  <a:pt x="740085" y="306600"/>
                </a:lnTo>
                <a:cubicBezTo>
                  <a:pt x="742392" y="301063"/>
                  <a:pt x="747006" y="298295"/>
                  <a:pt x="753004" y="296911"/>
                </a:cubicBezTo>
                <a:cubicBezTo>
                  <a:pt x="759925" y="292758"/>
                  <a:pt x="766846" y="288144"/>
                  <a:pt x="774228" y="283991"/>
                </a:cubicBezTo>
                <a:cubicBezTo>
                  <a:pt x="777919" y="271995"/>
                  <a:pt x="790377" y="279839"/>
                  <a:pt x="796837" y="273841"/>
                </a:cubicBezTo>
                <a:lnTo>
                  <a:pt x="796837" y="273841"/>
                </a:lnTo>
                <a:cubicBezTo>
                  <a:pt x="802835" y="264613"/>
                  <a:pt x="813447" y="266458"/>
                  <a:pt x="822214" y="263228"/>
                </a:cubicBezTo>
                <a:lnTo>
                  <a:pt x="824059" y="263690"/>
                </a:lnTo>
                <a:lnTo>
                  <a:pt x="824982" y="261844"/>
                </a:lnTo>
                <a:cubicBezTo>
                  <a:pt x="828673" y="246618"/>
                  <a:pt x="843899" y="250771"/>
                  <a:pt x="853127" y="245695"/>
                </a:cubicBezTo>
                <a:cubicBezTo>
                  <a:pt x="892808" y="228162"/>
                  <a:pt x="932027" y="211090"/>
                  <a:pt x="971707" y="193557"/>
                </a:cubicBezTo>
                <a:cubicBezTo>
                  <a:pt x="974014" y="188482"/>
                  <a:pt x="978167" y="185713"/>
                  <a:pt x="983242" y="183406"/>
                </a:cubicBezTo>
                <a:cubicBezTo>
                  <a:pt x="992470" y="179254"/>
                  <a:pt x="1002159" y="175101"/>
                  <a:pt x="1011387" y="170948"/>
                </a:cubicBezTo>
                <a:cubicBezTo>
                  <a:pt x="1019693" y="157568"/>
                  <a:pt x="1033996" y="153877"/>
                  <a:pt x="1047838" y="150185"/>
                </a:cubicBezTo>
                <a:cubicBezTo>
                  <a:pt x="1049684" y="150647"/>
                  <a:pt x="1050606" y="149724"/>
                  <a:pt x="1050606" y="147878"/>
                </a:cubicBezTo>
                <a:cubicBezTo>
                  <a:pt x="1053375" y="141880"/>
                  <a:pt x="1058450" y="139573"/>
                  <a:pt x="1064448" y="139112"/>
                </a:cubicBezTo>
                <a:cubicBezTo>
                  <a:pt x="1070908" y="136805"/>
                  <a:pt x="1077829" y="134037"/>
                  <a:pt x="1084289" y="131730"/>
                </a:cubicBezTo>
                <a:cubicBezTo>
                  <a:pt x="1091210" y="119272"/>
                  <a:pt x="1099515" y="108198"/>
                  <a:pt x="1114741" y="104968"/>
                </a:cubicBezTo>
                <a:cubicBezTo>
                  <a:pt x="1119816" y="102661"/>
                  <a:pt x="1124430" y="100354"/>
                  <a:pt x="1129506" y="97586"/>
                </a:cubicBezTo>
                <a:cubicBezTo>
                  <a:pt x="1131813" y="88819"/>
                  <a:pt x="1141502" y="92049"/>
                  <a:pt x="1145655" y="86974"/>
                </a:cubicBezTo>
                <a:lnTo>
                  <a:pt x="1146116" y="86512"/>
                </a:lnTo>
                <a:cubicBezTo>
                  <a:pt x="1149346" y="77746"/>
                  <a:pt x="1158574" y="79591"/>
                  <a:pt x="1165033" y="76362"/>
                </a:cubicBezTo>
                <a:cubicBezTo>
                  <a:pt x="1166879" y="77284"/>
                  <a:pt x="1168263" y="76823"/>
                  <a:pt x="1168725" y="74516"/>
                </a:cubicBezTo>
                <a:cubicBezTo>
                  <a:pt x="1171032" y="68518"/>
                  <a:pt x="1176107" y="65749"/>
                  <a:pt x="1182105" y="65288"/>
                </a:cubicBezTo>
                <a:cubicBezTo>
                  <a:pt x="1233782" y="36220"/>
                  <a:pt x="1290995" y="25608"/>
                  <a:pt x="1348209" y="14534"/>
                </a:cubicBezTo>
                <a:cubicBezTo>
                  <a:pt x="1358360" y="12689"/>
                  <a:pt x="1368049" y="10382"/>
                  <a:pt x="1377738" y="8075"/>
                </a:cubicBezTo>
                <a:cubicBezTo>
                  <a:pt x="1387428" y="2538"/>
                  <a:pt x="1398501" y="8075"/>
                  <a:pt x="1408191" y="3461"/>
                </a:cubicBezTo>
                <a:lnTo>
                  <a:pt x="1410498" y="3922"/>
                </a:lnTo>
                <a:lnTo>
                  <a:pt x="1411882" y="2076"/>
                </a:lnTo>
                <a:cubicBezTo>
                  <a:pt x="1415573" y="-692"/>
                  <a:pt x="1419726" y="-692"/>
                  <a:pt x="1423417" y="2076"/>
                </a:cubicBezTo>
                <a:cubicBezTo>
                  <a:pt x="1429877" y="4383"/>
                  <a:pt x="1436336" y="5306"/>
                  <a:pt x="1443257" y="2999"/>
                </a:cubicBezTo>
                <a:cubicBezTo>
                  <a:pt x="1471864" y="8075"/>
                  <a:pt x="1500471" y="3922"/>
                  <a:pt x="1529078" y="5768"/>
                </a:cubicBezTo>
                <a:cubicBezTo>
                  <a:pt x="1539228" y="6229"/>
                  <a:pt x="1549379" y="3461"/>
                  <a:pt x="1559069" y="8075"/>
                </a:cubicBezTo>
                <a:cubicBezTo>
                  <a:pt x="1569681" y="12227"/>
                  <a:pt x="1579831" y="16380"/>
                  <a:pt x="1591828" y="14534"/>
                </a:cubicBezTo>
                <a:cubicBezTo>
                  <a:pt x="1595058" y="17303"/>
                  <a:pt x="1600594" y="15457"/>
                  <a:pt x="1602440" y="20532"/>
                </a:cubicBezTo>
                <a:cubicBezTo>
                  <a:pt x="1612129" y="37143"/>
                  <a:pt x="1633354" y="35758"/>
                  <a:pt x="1646273" y="38527"/>
                </a:cubicBezTo>
                <a:cubicBezTo>
                  <a:pt x="1680417" y="45909"/>
                  <a:pt x="1708562" y="65288"/>
                  <a:pt x="1740398" y="76362"/>
                </a:cubicBezTo>
                <a:cubicBezTo>
                  <a:pt x="1744090" y="83283"/>
                  <a:pt x="1758854" y="73593"/>
                  <a:pt x="1757932" y="87435"/>
                </a:cubicBezTo>
                <a:cubicBezTo>
                  <a:pt x="1756547" y="96202"/>
                  <a:pt x="1762084" y="94356"/>
                  <a:pt x="1767160" y="93433"/>
                </a:cubicBezTo>
                <a:cubicBezTo>
                  <a:pt x="1773158" y="97125"/>
                  <a:pt x="1782386" y="94818"/>
                  <a:pt x="1785615" y="103584"/>
                </a:cubicBezTo>
                <a:cubicBezTo>
                  <a:pt x="1807301" y="118349"/>
                  <a:pt x="1831294" y="125731"/>
                  <a:pt x="1857132" y="127577"/>
                </a:cubicBezTo>
                <a:cubicBezTo>
                  <a:pt x="1870513" y="133575"/>
                  <a:pt x="1885278" y="126193"/>
                  <a:pt x="1898658" y="132191"/>
                </a:cubicBezTo>
                <a:cubicBezTo>
                  <a:pt x="1908809" y="134498"/>
                  <a:pt x="1918960" y="136344"/>
                  <a:pt x="1929111" y="132652"/>
                </a:cubicBezTo>
                <a:cubicBezTo>
                  <a:pt x="1957718" y="136805"/>
                  <a:pt x="1985863" y="136805"/>
                  <a:pt x="2014470" y="132652"/>
                </a:cubicBezTo>
                <a:cubicBezTo>
                  <a:pt x="2022775" y="135882"/>
                  <a:pt x="2031080" y="134037"/>
                  <a:pt x="2039385" y="132191"/>
                </a:cubicBezTo>
                <a:cubicBezTo>
                  <a:pt x="2052304" y="125731"/>
                  <a:pt x="2067069" y="133575"/>
                  <a:pt x="2080450" y="127116"/>
                </a:cubicBezTo>
                <a:cubicBezTo>
                  <a:pt x="2155196" y="113274"/>
                  <a:pt x="2229482" y="99893"/>
                  <a:pt x="2304229" y="86051"/>
                </a:cubicBezTo>
                <a:cubicBezTo>
                  <a:pt x="2321300" y="82821"/>
                  <a:pt x="2338833" y="79130"/>
                  <a:pt x="2355905" y="75439"/>
                </a:cubicBezTo>
                <a:cubicBezTo>
                  <a:pt x="2371593" y="69441"/>
                  <a:pt x="2388665" y="76823"/>
                  <a:pt x="2404352" y="70825"/>
                </a:cubicBezTo>
                <a:cubicBezTo>
                  <a:pt x="2412657" y="70363"/>
                  <a:pt x="2420963" y="70363"/>
                  <a:pt x="2429729" y="69902"/>
                </a:cubicBezTo>
                <a:cubicBezTo>
                  <a:pt x="2460181" y="63442"/>
                  <a:pt x="2492018" y="71748"/>
                  <a:pt x="2522470" y="65288"/>
                </a:cubicBezTo>
                <a:cubicBezTo>
                  <a:pt x="2534005" y="67595"/>
                  <a:pt x="2546002" y="67595"/>
                  <a:pt x="2557537" y="65288"/>
                </a:cubicBezTo>
                <a:cubicBezTo>
                  <a:pt x="2566765" y="70363"/>
                  <a:pt x="2578300" y="64827"/>
                  <a:pt x="2587528" y="69902"/>
                </a:cubicBezTo>
                <a:cubicBezTo>
                  <a:pt x="2599524" y="76362"/>
                  <a:pt x="2612443" y="77284"/>
                  <a:pt x="2625362" y="76823"/>
                </a:cubicBezTo>
                <a:cubicBezTo>
                  <a:pt x="2636436" y="82821"/>
                  <a:pt x="2649355" y="75900"/>
                  <a:pt x="2660890" y="81437"/>
                </a:cubicBezTo>
                <a:cubicBezTo>
                  <a:pt x="2665965" y="81898"/>
                  <a:pt x="2671041" y="81898"/>
                  <a:pt x="2675655" y="82360"/>
                </a:cubicBezTo>
                <a:cubicBezTo>
                  <a:pt x="2687190" y="87897"/>
                  <a:pt x="2700109" y="81437"/>
                  <a:pt x="2711644" y="86974"/>
                </a:cubicBezTo>
                <a:cubicBezTo>
                  <a:pt x="2719488" y="94818"/>
                  <a:pt x="2729639" y="92972"/>
                  <a:pt x="2739328" y="92972"/>
                </a:cubicBezTo>
                <a:cubicBezTo>
                  <a:pt x="2746710" y="97586"/>
                  <a:pt x="2757784" y="94356"/>
                  <a:pt x="2761937" y="104968"/>
                </a:cubicBezTo>
                <a:cubicBezTo>
                  <a:pt x="2783161" y="115581"/>
                  <a:pt x="2804847" y="123424"/>
                  <a:pt x="2828378" y="127116"/>
                </a:cubicBezTo>
                <a:cubicBezTo>
                  <a:pt x="2836683" y="130807"/>
                  <a:pt x="2847296" y="128038"/>
                  <a:pt x="2852832" y="137266"/>
                </a:cubicBezTo>
                <a:cubicBezTo>
                  <a:pt x="2879132" y="148801"/>
                  <a:pt x="2904971" y="160336"/>
                  <a:pt x="2931270" y="171871"/>
                </a:cubicBezTo>
                <a:cubicBezTo>
                  <a:pt x="2938191" y="177408"/>
                  <a:pt x="2950649" y="170026"/>
                  <a:pt x="2954340" y="182022"/>
                </a:cubicBezTo>
                <a:cubicBezTo>
                  <a:pt x="2976949" y="195864"/>
                  <a:pt x="3000942" y="208322"/>
                  <a:pt x="3025857" y="217550"/>
                </a:cubicBezTo>
                <a:cubicBezTo>
                  <a:pt x="3031855" y="218473"/>
                  <a:pt x="3036469" y="220780"/>
                  <a:pt x="3039238" y="226778"/>
                </a:cubicBezTo>
                <a:cubicBezTo>
                  <a:pt x="3046620" y="234160"/>
                  <a:pt x="3055387" y="238313"/>
                  <a:pt x="3065537" y="240158"/>
                </a:cubicBezTo>
                <a:cubicBezTo>
                  <a:pt x="3072458" y="241081"/>
                  <a:pt x="3076150" y="245234"/>
                  <a:pt x="3078457" y="251232"/>
                </a:cubicBezTo>
                <a:cubicBezTo>
                  <a:pt x="3081225" y="258614"/>
                  <a:pt x="3088607" y="259076"/>
                  <a:pt x="3094144" y="262767"/>
                </a:cubicBezTo>
                <a:cubicBezTo>
                  <a:pt x="3115369" y="272456"/>
                  <a:pt x="3130595" y="289528"/>
                  <a:pt x="3143975" y="308445"/>
                </a:cubicBezTo>
                <a:cubicBezTo>
                  <a:pt x="3145821" y="310291"/>
                  <a:pt x="3148128" y="312137"/>
                  <a:pt x="3149973" y="313982"/>
                </a:cubicBezTo>
                <a:cubicBezTo>
                  <a:pt x="3182733" y="332900"/>
                  <a:pt x="3208571" y="358277"/>
                  <a:pt x="3223797" y="393804"/>
                </a:cubicBezTo>
                <a:cubicBezTo>
                  <a:pt x="3238101" y="401648"/>
                  <a:pt x="3252404" y="410415"/>
                  <a:pt x="3257941" y="427487"/>
                </a:cubicBezTo>
                <a:lnTo>
                  <a:pt x="3258864" y="426564"/>
                </a:lnTo>
                <a:lnTo>
                  <a:pt x="3257941" y="427487"/>
                </a:lnTo>
                <a:cubicBezTo>
                  <a:pt x="3277320" y="442713"/>
                  <a:pt x="3291623" y="462091"/>
                  <a:pt x="3303619" y="483777"/>
                </a:cubicBezTo>
                <a:lnTo>
                  <a:pt x="3303619" y="483777"/>
                </a:lnTo>
                <a:cubicBezTo>
                  <a:pt x="3343761" y="514230"/>
                  <a:pt x="3367754" y="555756"/>
                  <a:pt x="3383441" y="602357"/>
                </a:cubicBezTo>
                <a:cubicBezTo>
                  <a:pt x="3383903" y="612969"/>
                  <a:pt x="3388978" y="621736"/>
                  <a:pt x="3393592" y="630502"/>
                </a:cubicBezTo>
                <a:cubicBezTo>
                  <a:pt x="3400513" y="633732"/>
                  <a:pt x="3400975" y="641114"/>
                  <a:pt x="3404666" y="646651"/>
                </a:cubicBezTo>
                <a:cubicBezTo>
                  <a:pt x="3406050" y="650342"/>
                  <a:pt x="3406973" y="654495"/>
                  <a:pt x="3406973" y="658648"/>
                </a:cubicBezTo>
                <a:cubicBezTo>
                  <a:pt x="3407896" y="671105"/>
                  <a:pt x="3406973" y="683102"/>
                  <a:pt x="3401436" y="694175"/>
                </a:cubicBezTo>
                <a:cubicBezTo>
                  <a:pt x="3400513" y="696482"/>
                  <a:pt x="3399129" y="698789"/>
                  <a:pt x="3397745" y="701096"/>
                </a:cubicBezTo>
                <a:cubicBezTo>
                  <a:pt x="3387133" y="714016"/>
                  <a:pt x="3394054" y="726473"/>
                  <a:pt x="3399590" y="738470"/>
                </a:cubicBezTo>
                <a:cubicBezTo>
                  <a:pt x="3402359" y="745852"/>
                  <a:pt x="3404666" y="753235"/>
                  <a:pt x="3406511" y="761078"/>
                </a:cubicBezTo>
                <a:cubicBezTo>
                  <a:pt x="3408357" y="775382"/>
                  <a:pt x="3412048" y="789224"/>
                  <a:pt x="3416201" y="803527"/>
                </a:cubicBezTo>
                <a:cubicBezTo>
                  <a:pt x="3418969" y="813678"/>
                  <a:pt x="3422199" y="822906"/>
                  <a:pt x="3427274" y="832134"/>
                </a:cubicBezTo>
                <a:cubicBezTo>
                  <a:pt x="3431888" y="841362"/>
                  <a:pt x="3435580" y="851051"/>
                  <a:pt x="3434657" y="861663"/>
                </a:cubicBezTo>
                <a:cubicBezTo>
                  <a:pt x="3435118" y="872276"/>
                  <a:pt x="3438809" y="881965"/>
                  <a:pt x="3445730" y="889809"/>
                </a:cubicBezTo>
                <a:cubicBezTo>
                  <a:pt x="3450344" y="909187"/>
                  <a:pt x="3450806" y="929028"/>
                  <a:pt x="3456804" y="947945"/>
                </a:cubicBezTo>
                <a:cubicBezTo>
                  <a:pt x="3458188" y="953020"/>
                  <a:pt x="3460034" y="958096"/>
                  <a:pt x="3461418" y="962710"/>
                </a:cubicBezTo>
                <a:cubicBezTo>
                  <a:pt x="3463725" y="969169"/>
                  <a:pt x="3465571" y="975168"/>
                  <a:pt x="3467416" y="981627"/>
                </a:cubicBezTo>
                <a:cubicBezTo>
                  <a:pt x="3469723" y="990855"/>
                  <a:pt x="3470185" y="1000545"/>
                  <a:pt x="3473414" y="1009773"/>
                </a:cubicBezTo>
                <a:cubicBezTo>
                  <a:pt x="3474799" y="1015309"/>
                  <a:pt x="3475721" y="1020846"/>
                  <a:pt x="3475721" y="1026844"/>
                </a:cubicBezTo>
                <a:cubicBezTo>
                  <a:pt x="3476183" y="1042993"/>
                  <a:pt x="3474337" y="1059142"/>
                  <a:pt x="3478490" y="1075291"/>
                </a:cubicBezTo>
                <a:cubicBezTo>
                  <a:pt x="3478951" y="1081290"/>
                  <a:pt x="3480335" y="1086826"/>
                  <a:pt x="3481258" y="1092825"/>
                </a:cubicBezTo>
                <a:cubicBezTo>
                  <a:pt x="3482181" y="1107589"/>
                  <a:pt x="3479874" y="1122354"/>
                  <a:pt x="3484488" y="1136657"/>
                </a:cubicBezTo>
                <a:cubicBezTo>
                  <a:pt x="3485872" y="1140810"/>
                  <a:pt x="3486334" y="1145424"/>
                  <a:pt x="3486795" y="1149577"/>
                </a:cubicBezTo>
                <a:cubicBezTo>
                  <a:pt x="3487718" y="1162496"/>
                  <a:pt x="3485872" y="1175415"/>
                  <a:pt x="3490025" y="1187873"/>
                </a:cubicBezTo>
                <a:cubicBezTo>
                  <a:pt x="3490948" y="1192025"/>
                  <a:pt x="3491870" y="1196178"/>
                  <a:pt x="3492332" y="1200331"/>
                </a:cubicBezTo>
                <a:cubicBezTo>
                  <a:pt x="3492793" y="1210020"/>
                  <a:pt x="3492793" y="1220171"/>
                  <a:pt x="3496023" y="1229399"/>
                </a:cubicBezTo>
                <a:cubicBezTo>
                  <a:pt x="3501560" y="1261235"/>
                  <a:pt x="3512172" y="1292149"/>
                  <a:pt x="3518632" y="1323524"/>
                </a:cubicBezTo>
                <a:cubicBezTo>
                  <a:pt x="3521400" y="1335982"/>
                  <a:pt x="3526475" y="1347517"/>
                  <a:pt x="3532474" y="1358590"/>
                </a:cubicBezTo>
                <a:cubicBezTo>
                  <a:pt x="3533858" y="1360436"/>
                  <a:pt x="3534781" y="1362743"/>
                  <a:pt x="3535703" y="1365050"/>
                </a:cubicBezTo>
                <a:cubicBezTo>
                  <a:pt x="3538010" y="1369203"/>
                  <a:pt x="3540317" y="1372894"/>
                  <a:pt x="3543547" y="1376585"/>
                </a:cubicBezTo>
                <a:cubicBezTo>
                  <a:pt x="3545393" y="1378431"/>
                  <a:pt x="3546777" y="1380276"/>
                  <a:pt x="3548161" y="1382122"/>
                </a:cubicBezTo>
                <a:cubicBezTo>
                  <a:pt x="3554621" y="1392273"/>
                  <a:pt x="3559696" y="1403346"/>
                  <a:pt x="3567540" y="1412574"/>
                </a:cubicBezTo>
                <a:cubicBezTo>
                  <a:pt x="3568924" y="1414420"/>
                  <a:pt x="3570308" y="1416727"/>
                  <a:pt x="3571693" y="1419034"/>
                </a:cubicBezTo>
                <a:cubicBezTo>
                  <a:pt x="3591071" y="1440720"/>
                  <a:pt x="3597070" y="1469326"/>
                  <a:pt x="3611373" y="1494242"/>
                </a:cubicBezTo>
                <a:cubicBezTo>
                  <a:pt x="3612757" y="1496549"/>
                  <a:pt x="3613680" y="1499317"/>
                  <a:pt x="3614141" y="1501624"/>
                </a:cubicBezTo>
                <a:cubicBezTo>
                  <a:pt x="3614603" y="1508545"/>
                  <a:pt x="3618755" y="1514544"/>
                  <a:pt x="3620601" y="1521003"/>
                </a:cubicBezTo>
                <a:cubicBezTo>
                  <a:pt x="3623369" y="1533922"/>
                  <a:pt x="3626599" y="1546380"/>
                  <a:pt x="3627983" y="1559761"/>
                </a:cubicBezTo>
                <a:cubicBezTo>
                  <a:pt x="3628445" y="1582831"/>
                  <a:pt x="3628906" y="1606362"/>
                  <a:pt x="3627522" y="1629432"/>
                </a:cubicBezTo>
                <a:cubicBezTo>
                  <a:pt x="3625215" y="1646965"/>
                  <a:pt x="3614141" y="1657577"/>
                  <a:pt x="3599377" y="1665421"/>
                </a:cubicBezTo>
                <a:cubicBezTo>
                  <a:pt x="3591071" y="1670497"/>
                  <a:pt x="3582305" y="1675572"/>
                  <a:pt x="3574461" y="1681570"/>
                </a:cubicBezTo>
                <a:cubicBezTo>
                  <a:pt x="3572615" y="1682954"/>
                  <a:pt x="3570770" y="1683877"/>
                  <a:pt x="3568463" y="1685261"/>
                </a:cubicBezTo>
                <a:cubicBezTo>
                  <a:pt x="3563387" y="1687568"/>
                  <a:pt x="3559235" y="1691260"/>
                  <a:pt x="3554621" y="1694489"/>
                </a:cubicBezTo>
                <a:cubicBezTo>
                  <a:pt x="3552775" y="1695874"/>
                  <a:pt x="3550930" y="1696796"/>
                  <a:pt x="3549084" y="1698181"/>
                </a:cubicBezTo>
                <a:cubicBezTo>
                  <a:pt x="3545393" y="1700488"/>
                  <a:pt x="3541702" y="1703256"/>
                  <a:pt x="3538010" y="1706024"/>
                </a:cubicBezTo>
                <a:cubicBezTo>
                  <a:pt x="3536165" y="1707409"/>
                  <a:pt x="3534319" y="1708331"/>
                  <a:pt x="3532474" y="1709716"/>
                </a:cubicBezTo>
                <a:cubicBezTo>
                  <a:pt x="3528782" y="1712023"/>
                  <a:pt x="3525091" y="1714791"/>
                  <a:pt x="3521400" y="1717098"/>
                </a:cubicBezTo>
                <a:cubicBezTo>
                  <a:pt x="3517709" y="1719405"/>
                  <a:pt x="3514018" y="1721251"/>
                  <a:pt x="3510326" y="1724019"/>
                </a:cubicBezTo>
                <a:cubicBezTo>
                  <a:pt x="3506174" y="1727249"/>
                  <a:pt x="3502483" y="1731401"/>
                  <a:pt x="3497869" y="1734631"/>
                </a:cubicBezTo>
                <a:cubicBezTo>
                  <a:pt x="3496023" y="1736015"/>
                  <a:pt x="3494177" y="1736938"/>
                  <a:pt x="3492332" y="1737861"/>
                </a:cubicBezTo>
                <a:cubicBezTo>
                  <a:pt x="3487256" y="1740168"/>
                  <a:pt x="3482181" y="1742936"/>
                  <a:pt x="3477567" y="1746166"/>
                </a:cubicBezTo>
                <a:cubicBezTo>
                  <a:pt x="3475721" y="1747550"/>
                  <a:pt x="3473414" y="1748935"/>
                  <a:pt x="3471569" y="1750319"/>
                </a:cubicBezTo>
                <a:cubicBezTo>
                  <a:pt x="3463264" y="1754471"/>
                  <a:pt x="3454958" y="1757701"/>
                  <a:pt x="3445730" y="1759547"/>
                </a:cubicBezTo>
                <a:cubicBezTo>
                  <a:pt x="3441116" y="1760008"/>
                  <a:pt x="3436964" y="1759547"/>
                  <a:pt x="3432350" y="1758624"/>
                </a:cubicBezTo>
                <a:cubicBezTo>
                  <a:pt x="3385287" y="1755856"/>
                  <a:pt x="3338224" y="1758163"/>
                  <a:pt x="3291162" y="1757240"/>
                </a:cubicBezTo>
                <a:cubicBezTo>
                  <a:pt x="3280088" y="1757701"/>
                  <a:pt x="3269476" y="1755394"/>
                  <a:pt x="3259325" y="1750780"/>
                </a:cubicBezTo>
                <a:cubicBezTo>
                  <a:pt x="3249174" y="1744321"/>
                  <a:pt x="3237639" y="1745243"/>
                  <a:pt x="3226104" y="1744782"/>
                </a:cubicBezTo>
                <a:cubicBezTo>
                  <a:pt x="3219183" y="1744321"/>
                  <a:pt x="3212262" y="1742936"/>
                  <a:pt x="3206264" y="1739245"/>
                </a:cubicBezTo>
                <a:cubicBezTo>
                  <a:pt x="3201189" y="1736015"/>
                  <a:pt x="3196575" y="1734170"/>
                  <a:pt x="3190577" y="1735093"/>
                </a:cubicBezTo>
                <a:cubicBezTo>
                  <a:pt x="3182271" y="1736015"/>
                  <a:pt x="3174889" y="1736938"/>
                  <a:pt x="3171198" y="1724942"/>
                </a:cubicBezTo>
                <a:cubicBezTo>
                  <a:pt x="3161970" y="1694028"/>
                  <a:pt x="3161047" y="1694489"/>
                  <a:pt x="3170736" y="1684339"/>
                </a:cubicBezTo>
                <a:cubicBezTo>
                  <a:pt x="3182733" y="1671419"/>
                  <a:pt x="3196575" y="1659884"/>
                  <a:pt x="3209033" y="1646965"/>
                </a:cubicBezTo>
                <a:cubicBezTo>
                  <a:pt x="3210878" y="1645120"/>
                  <a:pt x="3213185" y="1643735"/>
                  <a:pt x="3215031" y="1642813"/>
                </a:cubicBezTo>
                <a:cubicBezTo>
                  <a:pt x="3223797" y="1638199"/>
                  <a:pt x="3231641" y="1632200"/>
                  <a:pt x="3240408" y="1627586"/>
                </a:cubicBezTo>
                <a:cubicBezTo>
                  <a:pt x="3242715" y="1626202"/>
                  <a:pt x="3245022" y="1625279"/>
                  <a:pt x="3247329" y="1624357"/>
                </a:cubicBezTo>
                <a:cubicBezTo>
                  <a:pt x="3255634" y="1621127"/>
                  <a:pt x="3263939" y="1618358"/>
                  <a:pt x="3272244" y="1615129"/>
                </a:cubicBezTo>
                <a:cubicBezTo>
                  <a:pt x="3275935" y="1613744"/>
                  <a:pt x="3279627" y="1613283"/>
                  <a:pt x="3283779" y="1612360"/>
                </a:cubicBezTo>
                <a:cubicBezTo>
                  <a:pt x="3299005" y="1609130"/>
                  <a:pt x="3314693" y="1607285"/>
                  <a:pt x="3330381" y="1604055"/>
                </a:cubicBezTo>
                <a:cubicBezTo>
                  <a:pt x="3340993" y="1601287"/>
                  <a:pt x="3351605" y="1597595"/>
                  <a:pt x="3361294" y="1592059"/>
                </a:cubicBezTo>
                <a:cubicBezTo>
                  <a:pt x="3367754" y="1588829"/>
                  <a:pt x="3371445" y="1583753"/>
                  <a:pt x="3370984" y="1576371"/>
                </a:cubicBezTo>
                <a:cubicBezTo>
                  <a:pt x="3370522" y="1574064"/>
                  <a:pt x="3370061" y="1571757"/>
                  <a:pt x="3369599" y="1569450"/>
                </a:cubicBezTo>
                <a:cubicBezTo>
                  <a:pt x="3362678" y="1557915"/>
                  <a:pt x="3354373" y="1548687"/>
                  <a:pt x="3340070" y="1547303"/>
                </a:cubicBezTo>
                <a:cubicBezTo>
                  <a:pt x="3329458" y="1545919"/>
                  <a:pt x="3319307" y="1542228"/>
                  <a:pt x="3308695" y="1539459"/>
                </a:cubicBezTo>
                <a:cubicBezTo>
                  <a:pt x="3297621" y="1535307"/>
                  <a:pt x="3286548" y="1536691"/>
                  <a:pt x="3275474" y="1536691"/>
                </a:cubicBezTo>
                <a:cubicBezTo>
                  <a:pt x="3236255" y="1536691"/>
                  <a:pt x="3199343" y="1525617"/>
                  <a:pt x="3164738" y="1507623"/>
                </a:cubicBezTo>
                <a:cubicBezTo>
                  <a:pt x="3149512" y="1502086"/>
                  <a:pt x="3136132" y="1492858"/>
                  <a:pt x="3119983" y="1490551"/>
                </a:cubicBezTo>
                <a:cubicBezTo>
                  <a:pt x="3113523" y="1489628"/>
                  <a:pt x="3107525" y="1487321"/>
                  <a:pt x="3101988" y="1483630"/>
                </a:cubicBezTo>
                <a:cubicBezTo>
                  <a:pt x="3093683" y="1478093"/>
                  <a:pt x="3085839" y="1472556"/>
                  <a:pt x="3077534" y="1467019"/>
                </a:cubicBezTo>
                <a:cubicBezTo>
                  <a:pt x="3073381" y="1464712"/>
                  <a:pt x="3069690" y="1461944"/>
                  <a:pt x="3065999" y="1458714"/>
                </a:cubicBezTo>
                <a:cubicBezTo>
                  <a:pt x="3061846" y="1455023"/>
                  <a:pt x="3057694" y="1451793"/>
                  <a:pt x="3052157" y="1449486"/>
                </a:cubicBezTo>
                <a:cubicBezTo>
                  <a:pt x="3048004" y="1447641"/>
                  <a:pt x="3044313" y="1445334"/>
                  <a:pt x="3041083" y="1442104"/>
                </a:cubicBezTo>
                <a:cubicBezTo>
                  <a:pt x="3036931" y="1437028"/>
                  <a:pt x="3030933" y="1433337"/>
                  <a:pt x="3024934" y="1430569"/>
                </a:cubicBezTo>
                <a:cubicBezTo>
                  <a:pt x="3020782" y="1427800"/>
                  <a:pt x="3018475" y="1424109"/>
                  <a:pt x="3016629" y="1419495"/>
                </a:cubicBezTo>
                <a:cubicBezTo>
                  <a:pt x="3014322" y="1413958"/>
                  <a:pt x="3012015" y="1408883"/>
                  <a:pt x="3008785" y="1403808"/>
                </a:cubicBezTo>
                <a:cubicBezTo>
                  <a:pt x="3007401" y="1401962"/>
                  <a:pt x="3006017" y="1400116"/>
                  <a:pt x="3005094" y="1397809"/>
                </a:cubicBezTo>
                <a:cubicBezTo>
                  <a:pt x="3000019" y="1388581"/>
                  <a:pt x="2996328" y="1378431"/>
                  <a:pt x="2988945" y="1370587"/>
                </a:cubicBezTo>
                <a:cubicBezTo>
                  <a:pt x="2987561" y="1368741"/>
                  <a:pt x="2986177" y="1366896"/>
                  <a:pt x="2984793" y="1364589"/>
                </a:cubicBezTo>
                <a:cubicBezTo>
                  <a:pt x="2981101" y="1357206"/>
                  <a:pt x="2977410" y="1349824"/>
                  <a:pt x="2974180" y="1342441"/>
                </a:cubicBezTo>
                <a:cubicBezTo>
                  <a:pt x="2973258" y="1340134"/>
                  <a:pt x="2972335" y="1338289"/>
                  <a:pt x="2971412" y="1335982"/>
                </a:cubicBezTo>
                <a:cubicBezTo>
                  <a:pt x="2953417" y="1326293"/>
                  <a:pt x="2946958" y="1345210"/>
                  <a:pt x="2934500" y="1350285"/>
                </a:cubicBezTo>
                <a:cubicBezTo>
                  <a:pt x="2929425" y="1353515"/>
                  <a:pt x="2923427" y="1354899"/>
                  <a:pt x="2918813" y="1359052"/>
                </a:cubicBezTo>
                <a:cubicBezTo>
                  <a:pt x="2906816" y="1373355"/>
                  <a:pt x="2891129" y="1383967"/>
                  <a:pt x="2877287" y="1396425"/>
                </a:cubicBezTo>
                <a:cubicBezTo>
                  <a:pt x="2867136" y="1401962"/>
                  <a:pt x="2857446" y="1407499"/>
                  <a:pt x="2845911" y="1410267"/>
                </a:cubicBezTo>
                <a:cubicBezTo>
                  <a:pt x="2826533" y="1422264"/>
                  <a:pt x="2813152" y="1440720"/>
                  <a:pt x="2796080" y="1455484"/>
                </a:cubicBezTo>
                <a:cubicBezTo>
                  <a:pt x="2794235" y="1457330"/>
                  <a:pt x="2792389" y="1458714"/>
                  <a:pt x="2790543" y="1460098"/>
                </a:cubicBezTo>
                <a:cubicBezTo>
                  <a:pt x="2783622" y="1465174"/>
                  <a:pt x="2780854" y="1473018"/>
                  <a:pt x="2776240" y="1479939"/>
                </a:cubicBezTo>
                <a:cubicBezTo>
                  <a:pt x="2773933" y="1482707"/>
                  <a:pt x="2771165" y="1485014"/>
                  <a:pt x="2767935" y="1486860"/>
                </a:cubicBezTo>
                <a:cubicBezTo>
                  <a:pt x="2761475" y="1489167"/>
                  <a:pt x="2754093" y="1488244"/>
                  <a:pt x="2749479" y="1494703"/>
                </a:cubicBezTo>
                <a:cubicBezTo>
                  <a:pt x="2748095" y="1496549"/>
                  <a:pt x="2746249" y="1497933"/>
                  <a:pt x="2744403" y="1499317"/>
                </a:cubicBezTo>
                <a:cubicBezTo>
                  <a:pt x="2739789" y="1502547"/>
                  <a:pt x="2735637" y="1507161"/>
                  <a:pt x="2732868" y="1511775"/>
                </a:cubicBezTo>
                <a:cubicBezTo>
                  <a:pt x="2726870" y="1520080"/>
                  <a:pt x="2719949" y="1527001"/>
                  <a:pt x="2709337" y="1528847"/>
                </a:cubicBezTo>
                <a:cubicBezTo>
                  <a:pt x="2690881" y="1542228"/>
                  <a:pt x="2674732" y="1557454"/>
                  <a:pt x="2665043" y="1579139"/>
                </a:cubicBezTo>
                <a:cubicBezTo>
                  <a:pt x="2661813" y="1584676"/>
                  <a:pt x="2657660" y="1589290"/>
                  <a:pt x="2653046" y="1594366"/>
                </a:cubicBezTo>
                <a:cubicBezTo>
                  <a:pt x="2643818" y="1604978"/>
                  <a:pt x="2636436" y="1616974"/>
                  <a:pt x="2626285" y="1626664"/>
                </a:cubicBezTo>
                <a:cubicBezTo>
                  <a:pt x="2623517" y="1629432"/>
                  <a:pt x="2621210" y="1632200"/>
                  <a:pt x="2618441" y="1634507"/>
                </a:cubicBezTo>
                <a:cubicBezTo>
                  <a:pt x="2607829" y="1645120"/>
                  <a:pt x="2596294" y="1654809"/>
                  <a:pt x="2588450" y="1667267"/>
                </a:cubicBezTo>
                <a:cubicBezTo>
                  <a:pt x="2587066" y="1669574"/>
                  <a:pt x="2585682" y="1671419"/>
                  <a:pt x="2584298" y="1673726"/>
                </a:cubicBezTo>
                <a:cubicBezTo>
                  <a:pt x="2564458" y="1692644"/>
                  <a:pt x="2557075" y="1718944"/>
                  <a:pt x="2544617" y="1742475"/>
                </a:cubicBezTo>
                <a:cubicBezTo>
                  <a:pt x="2522932" y="1748012"/>
                  <a:pt x="2501707" y="1754471"/>
                  <a:pt x="2479560" y="1756778"/>
                </a:cubicBezTo>
                <a:cubicBezTo>
                  <a:pt x="2461104" y="1757701"/>
                  <a:pt x="2442648" y="1754933"/>
                  <a:pt x="2424192" y="1759547"/>
                </a:cubicBezTo>
                <a:cubicBezTo>
                  <a:pt x="2413119" y="1760008"/>
                  <a:pt x="2402507" y="1761392"/>
                  <a:pt x="2391433" y="1762315"/>
                </a:cubicBezTo>
                <a:cubicBezTo>
                  <a:pt x="2376207" y="1762776"/>
                  <a:pt x="2360981" y="1760469"/>
                  <a:pt x="2346216" y="1765083"/>
                </a:cubicBezTo>
                <a:cubicBezTo>
                  <a:pt x="2341602" y="1766468"/>
                  <a:pt x="2336988" y="1766929"/>
                  <a:pt x="2332835" y="1767390"/>
                </a:cubicBezTo>
                <a:cubicBezTo>
                  <a:pt x="2318993" y="1767852"/>
                  <a:pt x="2305151" y="1767390"/>
                  <a:pt x="2291771" y="1771082"/>
                </a:cubicBezTo>
                <a:cubicBezTo>
                  <a:pt x="2274238" y="1770620"/>
                  <a:pt x="2256704" y="1773850"/>
                  <a:pt x="2239633" y="1774311"/>
                </a:cubicBezTo>
                <a:cubicBezTo>
                  <a:pt x="2230405" y="1773850"/>
                  <a:pt x="2220715" y="1773850"/>
                  <a:pt x="2211487" y="1773850"/>
                </a:cubicBezTo>
                <a:cubicBezTo>
                  <a:pt x="2181035" y="1773389"/>
                  <a:pt x="2154735" y="1755856"/>
                  <a:pt x="2124744" y="1754010"/>
                </a:cubicBezTo>
                <a:cubicBezTo>
                  <a:pt x="2119669" y="1740629"/>
                  <a:pt x="2107211" y="1746166"/>
                  <a:pt x="2097983" y="1744321"/>
                </a:cubicBezTo>
                <a:cubicBezTo>
                  <a:pt x="2093830" y="1743859"/>
                  <a:pt x="2090139" y="1742475"/>
                  <a:pt x="2086909" y="1740629"/>
                </a:cubicBezTo>
                <a:cubicBezTo>
                  <a:pt x="2079988" y="1730479"/>
                  <a:pt x="2067531" y="1726787"/>
                  <a:pt x="2057841" y="1728633"/>
                </a:cubicBezTo>
                <a:cubicBezTo>
                  <a:pt x="2036155" y="1733247"/>
                  <a:pt x="2031080" y="1720789"/>
                  <a:pt x="2026927" y="1705102"/>
                </a:cubicBezTo>
                <a:cubicBezTo>
                  <a:pt x="2026466" y="1702333"/>
                  <a:pt x="2026466" y="1699565"/>
                  <a:pt x="2027389" y="1697258"/>
                </a:cubicBezTo>
                <a:cubicBezTo>
                  <a:pt x="2035694" y="1684339"/>
                  <a:pt x="2048152" y="1675111"/>
                  <a:pt x="2057841" y="1664037"/>
                </a:cubicBezTo>
                <a:cubicBezTo>
                  <a:pt x="2116900" y="1623895"/>
                  <a:pt x="2181035" y="1600825"/>
                  <a:pt x="2253475" y="1606362"/>
                </a:cubicBezTo>
                <a:cubicBezTo>
                  <a:pt x="2263625" y="1607285"/>
                  <a:pt x="2274238" y="1605901"/>
                  <a:pt x="2284388" y="1604055"/>
                </a:cubicBezTo>
                <a:cubicBezTo>
                  <a:pt x="2304690" y="1599902"/>
                  <a:pt x="2315764" y="1587906"/>
                  <a:pt x="2314841" y="1566682"/>
                </a:cubicBezTo>
                <a:cubicBezTo>
                  <a:pt x="2313457" y="1527463"/>
                  <a:pt x="2311150" y="1487782"/>
                  <a:pt x="2305613" y="1449025"/>
                </a:cubicBezTo>
                <a:cubicBezTo>
                  <a:pt x="2295001" y="1374739"/>
                  <a:pt x="2290848" y="1300454"/>
                  <a:pt x="2300537" y="1225708"/>
                </a:cubicBezTo>
                <a:cubicBezTo>
                  <a:pt x="2301922" y="1213711"/>
                  <a:pt x="2304229" y="1201253"/>
                  <a:pt x="2285311" y="1205406"/>
                </a:cubicBezTo>
                <a:cubicBezTo>
                  <a:pt x="2242862" y="1214173"/>
                  <a:pt x="2201798" y="1205406"/>
                  <a:pt x="2160733" y="1197562"/>
                </a:cubicBezTo>
                <a:cubicBezTo>
                  <a:pt x="2110441" y="1188334"/>
                  <a:pt x="2059687" y="1198024"/>
                  <a:pt x="2009394" y="1192025"/>
                </a:cubicBezTo>
                <a:cubicBezTo>
                  <a:pt x="1991400" y="1189718"/>
                  <a:pt x="1994629" y="1202176"/>
                  <a:pt x="1998321" y="1212327"/>
                </a:cubicBezTo>
                <a:cubicBezTo>
                  <a:pt x="2014931" y="1257083"/>
                  <a:pt x="2033387" y="1301377"/>
                  <a:pt x="2053689" y="1344748"/>
                </a:cubicBezTo>
                <a:cubicBezTo>
                  <a:pt x="2067531" y="1373817"/>
                  <a:pt x="2076759" y="1404269"/>
                  <a:pt x="2088755" y="1433799"/>
                </a:cubicBezTo>
                <a:cubicBezTo>
                  <a:pt x="2098444" y="1456407"/>
                  <a:pt x="2089216" y="1479939"/>
                  <a:pt x="2080450" y="1502086"/>
                </a:cubicBezTo>
                <a:cubicBezTo>
                  <a:pt x="2064301" y="1543612"/>
                  <a:pt x="2038924" y="1579601"/>
                  <a:pt x="2018161" y="1618358"/>
                </a:cubicBezTo>
                <a:cubicBezTo>
                  <a:pt x="2010778" y="1634969"/>
                  <a:pt x="2005703" y="1652502"/>
                  <a:pt x="1994168" y="1666805"/>
                </a:cubicBezTo>
                <a:cubicBezTo>
                  <a:pt x="1987708" y="1674188"/>
                  <a:pt x="1979865" y="1680186"/>
                  <a:pt x="1970175" y="1682493"/>
                </a:cubicBezTo>
                <a:cubicBezTo>
                  <a:pt x="1962793" y="1686184"/>
                  <a:pt x="1954949" y="1689875"/>
                  <a:pt x="1947105" y="1692644"/>
                </a:cubicBezTo>
                <a:cubicBezTo>
                  <a:pt x="1934186" y="1696335"/>
                  <a:pt x="1921267" y="1700026"/>
                  <a:pt x="1907886" y="1700488"/>
                </a:cubicBezTo>
                <a:cubicBezTo>
                  <a:pt x="1889430" y="1700949"/>
                  <a:pt x="1870513" y="1700488"/>
                  <a:pt x="1852057" y="1700488"/>
                </a:cubicBezTo>
                <a:cubicBezTo>
                  <a:pt x="1846059" y="1700488"/>
                  <a:pt x="1840061" y="1699565"/>
                  <a:pt x="1834062" y="1698181"/>
                </a:cubicBezTo>
                <a:cubicBezTo>
                  <a:pt x="1822989" y="1694028"/>
                  <a:pt x="1811915" y="1694028"/>
                  <a:pt x="1800842" y="1698181"/>
                </a:cubicBezTo>
                <a:cubicBezTo>
                  <a:pt x="1787000" y="1697719"/>
                  <a:pt x="1774542" y="1703717"/>
                  <a:pt x="1761161" y="1705563"/>
                </a:cubicBezTo>
                <a:cubicBezTo>
                  <a:pt x="1730248" y="1706947"/>
                  <a:pt x="1699334" y="1704179"/>
                  <a:pt x="1668420" y="1707409"/>
                </a:cubicBezTo>
                <a:cubicBezTo>
                  <a:pt x="1664268" y="1708793"/>
                  <a:pt x="1660115" y="1710177"/>
                  <a:pt x="1655962" y="1711100"/>
                </a:cubicBezTo>
                <a:cubicBezTo>
                  <a:pt x="1635661" y="1713868"/>
                  <a:pt x="1612591" y="1721712"/>
                  <a:pt x="1608900" y="1688953"/>
                </a:cubicBezTo>
                <a:cubicBezTo>
                  <a:pt x="1608438" y="1686646"/>
                  <a:pt x="1608438" y="1684339"/>
                  <a:pt x="1608900" y="1681570"/>
                </a:cubicBezTo>
                <a:cubicBezTo>
                  <a:pt x="1614898" y="1673265"/>
                  <a:pt x="1603824" y="1671419"/>
                  <a:pt x="1602901" y="1665421"/>
                </a:cubicBezTo>
                <a:cubicBezTo>
                  <a:pt x="1602440" y="1652963"/>
                  <a:pt x="1613514" y="1646042"/>
                  <a:pt x="1618128" y="1636353"/>
                </a:cubicBezTo>
                <a:cubicBezTo>
                  <a:pt x="1619512" y="1634046"/>
                  <a:pt x="1620896" y="1632200"/>
                  <a:pt x="1622742" y="1629893"/>
                </a:cubicBezTo>
                <a:cubicBezTo>
                  <a:pt x="1635661" y="1616974"/>
                  <a:pt x="1649964" y="1604516"/>
                  <a:pt x="1660115" y="1589290"/>
                </a:cubicBezTo>
                <a:cubicBezTo>
                  <a:pt x="1692413" y="1563913"/>
                  <a:pt x="1730248" y="1553301"/>
                  <a:pt x="1770389" y="1549610"/>
                </a:cubicBezTo>
                <a:cubicBezTo>
                  <a:pt x="1778695" y="1549610"/>
                  <a:pt x="1787461" y="1550994"/>
                  <a:pt x="1795766" y="1547764"/>
                </a:cubicBezTo>
                <a:cubicBezTo>
                  <a:pt x="1797612" y="1546380"/>
                  <a:pt x="1798996" y="1544535"/>
                  <a:pt x="1800380" y="1542689"/>
                </a:cubicBezTo>
                <a:cubicBezTo>
                  <a:pt x="1804071" y="1528386"/>
                  <a:pt x="1797150" y="1517773"/>
                  <a:pt x="1787000" y="1509007"/>
                </a:cubicBezTo>
                <a:cubicBezTo>
                  <a:pt x="1780079" y="1503009"/>
                  <a:pt x="1772235" y="1497933"/>
                  <a:pt x="1769005" y="1489167"/>
                </a:cubicBezTo>
                <a:lnTo>
                  <a:pt x="1768544" y="1489167"/>
                </a:lnTo>
                <a:cubicBezTo>
                  <a:pt x="1760239" y="1483168"/>
                  <a:pt x="1751011" y="1478554"/>
                  <a:pt x="1743628" y="1471633"/>
                </a:cubicBezTo>
                <a:cubicBezTo>
                  <a:pt x="1740398" y="1469326"/>
                  <a:pt x="1738091" y="1466558"/>
                  <a:pt x="1735323" y="1463328"/>
                </a:cubicBezTo>
                <a:cubicBezTo>
                  <a:pt x="1726556" y="1452716"/>
                  <a:pt x="1718713" y="1441642"/>
                  <a:pt x="1706716" y="1434260"/>
                </a:cubicBezTo>
                <a:cubicBezTo>
                  <a:pt x="1704409" y="1432876"/>
                  <a:pt x="1702564" y="1431492"/>
                  <a:pt x="1700718" y="1430107"/>
                </a:cubicBezTo>
                <a:cubicBezTo>
                  <a:pt x="1696104" y="1426416"/>
                  <a:pt x="1691490" y="1422725"/>
                  <a:pt x="1686415" y="1419957"/>
                </a:cubicBezTo>
                <a:cubicBezTo>
                  <a:pt x="1684108" y="1419034"/>
                  <a:pt x="1682262" y="1417650"/>
                  <a:pt x="1680417" y="1415804"/>
                </a:cubicBezTo>
                <a:cubicBezTo>
                  <a:pt x="1672111" y="1408422"/>
                  <a:pt x="1664729" y="1401039"/>
                  <a:pt x="1655040" y="1395502"/>
                </a:cubicBezTo>
                <a:cubicBezTo>
                  <a:pt x="1650887" y="1392273"/>
                  <a:pt x="1648119" y="1388581"/>
                  <a:pt x="1645812" y="1384429"/>
                </a:cubicBezTo>
                <a:cubicBezTo>
                  <a:pt x="1641659" y="1377046"/>
                  <a:pt x="1638429" y="1369664"/>
                  <a:pt x="1630585" y="1365050"/>
                </a:cubicBezTo>
                <a:cubicBezTo>
                  <a:pt x="1628740" y="1363666"/>
                  <a:pt x="1626433" y="1362282"/>
                  <a:pt x="1624587" y="1360897"/>
                </a:cubicBezTo>
                <a:cubicBezTo>
                  <a:pt x="1615359" y="1353054"/>
                  <a:pt x="1608438" y="1342903"/>
                  <a:pt x="1597826" y="1336905"/>
                </a:cubicBezTo>
                <a:cubicBezTo>
                  <a:pt x="1593673" y="1334136"/>
                  <a:pt x="1589982" y="1331368"/>
                  <a:pt x="1586291" y="1328600"/>
                </a:cubicBezTo>
                <a:cubicBezTo>
                  <a:pt x="1581677" y="1324908"/>
                  <a:pt x="1577063" y="1321679"/>
                  <a:pt x="1571526" y="1318910"/>
                </a:cubicBezTo>
                <a:cubicBezTo>
                  <a:pt x="1566912" y="1316603"/>
                  <a:pt x="1563221" y="1313373"/>
                  <a:pt x="1561376" y="1308759"/>
                </a:cubicBezTo>
                <a:cubicBezTo>
                  <a:pt x="1557223" y="1295379"/>
                  <a:pt x="1550763" y="1283382"/>
                  <a:pt x="1540151" y="1273693"/>
                </a:cubicBezTo>
                <a:cubicBezTo>
                  <a:pt x="1537383" y="1271386"/>
                  <a:pt x="1535076" y="1268156"/>
                  <a:pt x="1533230" y="1264926"/>
                </a:cubicBezTo>
                <a:cubicBezTo>
                  <a:pt x="1529539" y="1257083"/>
                  <a:pt x="1524925" y="1251084"/>
                  <a:pt x="1514774" y="1255237"/>
                </a:cubicBezTo>
                <a:cubicBezTo>
                  <a:pt x="1512929" y="1256621"/>
                  <a:pt x="1510622" y="1257544"/>
                  <a:pt x="1508776" y="1259390"/>
                </a:cubicBezTo>
                <a:cubicBezTo>
                  <a:pt x="1495857" y="1269079"/>
                  <a:pt x="1490320" y="1283382"/>
                  <a:pt x="1482015" y="1295840"/>
                </a:cubicBezTo>
                <a:cubicBezTo>
                  <a:pt x="1480631" y="1298147"/>
                  <a:pt x="1479246" y="1299993"/>
                  <a:pt x="1477401" y="1301838"/>
                </a:cubicBezTo>
                <a:cubicBezTo>
                  <a:pt x="1466327" y="1315219"/>
                  <a:pt x="1457099" y="1329984"/>
                  <a:pt x="1447871" y="1344748"/>
                </a:cubicBezTo>
                <a:cubicBezTo>
                  <a:pt x="1444641" y="1350285"/>
                  <a:pt x="1441873" y="1355822"/>
                  <a:pt x="1438643" y="1360897"/>
                </a:cubicBezTo>
                <a:cubicBezTo>
                  <a:pt x="1429877" y="1371510"/>
                  <a:pt x="1419264" y="1380738"/>
                  <a:pt x="1410036" y="1390888"/>
                </a:cubicBezTo>
                <a:cubicBezTo>
                  <a:pt x="1401270" y="1399655"/>
                  <a:pt x="1400347" y="1413958"/>
                  <a:pt x="1388351" y="1420418"/>
                </a:cubicBezTo>
                <a:cubicBezTo>
                  <a:pt x="1369895" y="1427339"/>
                  <a:pt x="1359283" y="1444411"/>
                  <a:pt x="1343134" y="1454100"/>
                </a:cubicBezTo>
                <a:lnTo>
                  <a:pt x="1341288" y="1454100"/>
                </a:lnTo>
                <a:lnTo>
                  <a:pt x="1340365" y="1455946"/>
                </a:lnTo>
                <a:cubicBezTo>
                  <a:pt x="1336213" y="1464712"/>
                  <a:pt x="1327907" y="1470711"/>
                  <a:pt x="1322371" y="1478554"/>
                </a:cubicBezTo>
                <a:cubicBezTo>
                  <a:pt x="1320064" y="1481323"/>
                  <a:pt x="1317757" y="1483630"/>
                  <a:pt x="1314988" y="1486398"/>
                </a:cubicBezTo>
                <a:cubicBezTo>
                  <a:pt x="1310836" y="1490551"/>
                  <a:pt x="1306683" y="1494703"/>
                  <a:pt x="1301608" y="1497933"/>
                </a:cubicBezTo>
                <a:cubicBezTo>
                  <a:pt x="1297916" y="1500702"/>
                  <a:pt x="1293764" y="1503009"/>
                  <a:pt x="1290073" y="1505777"/>
                </a:cubicBezTo>
                <a:cubicBezTo>
                  <a:pt x="1284536" y="1510391"/>
                  <a:pt x="1278999" y="1514544"/>
                  <a:pt x="1273462" y="1518696"/>
                </a:cubicBezTo>
                <a:cubicBezTo>
                  <a:pt x="1271617" y="1520080"/>
                  <a:pt x="1269771" y="1521465"/>
                  <a:pt x="1267926" y="1522849"/>
                </a:cubicBezTo>
                <a:cubicBezTo>
                  <a:pt x="1264234" y="1525617"/>
                  <a:pt x="1261005" y="1528847"/>
                  <a:pt x="1256852" y="1531154"/>
                </a:cubicBezTo>
                <a:cubicBezTo>
                  <a:pt x="1253161" y="1533461"/>
                  <a:pt x="1249008" y="1535768"/>
                  <a:pt x="1245317" y="1538536"/>
                </a:cubicBezTo>
                <a:cubicBezTo>
                  <a:pt x="1240703" y="1541766"/>
                  <a:pt x="1235628" y="1544996"/>
                  <a:pt x="1231475" y="1548687"/>
                </a:cubicBezTo>
                <a:cubicBezTo>
                  <a:pt x="1229629" y="1550533"/>
                  <a:pt x="1227784" y="1551917"/>
                  <a:pt x="1225938" y="1553301"/>
                </a:cubicBezTo>
                <a:cubicBezTo>
                  <a:pt x="1208866" y="1569450"/>
                  <a:pt x="1186258" y="1579139"/>
                  <a:pt x="1171032" y="1598057"/>
                </a:cubicBezTo>
                <a:cubicBezTo>
                  <a:pt x="1168725" y="1600825"/>
                  <a:pt x="1165956" y="1603594"/>
                  <a:pt x="1163188" y="1605901"/>
                </a:cubicBezTo>
                <a:cubicBezTo>
                  <a:pt x="1156267" y="1610515"/>
                  <a:pt x="1150730" y="1616513"/>
                  <a:pt x="1146116" y="1623434"/>
                </a:cubicBezTo>
                <a:cubicBezTo>
                  <a:pt x="1142425" y="1628509"/>
                  <a:pt x="1138272" y="1632662"/>
                  <a:pt x="1133197" y="1636353"/>
                </a:cubicBezTo>
                <a:cubicBezTo>
                  <a:pt x="1116587" y="1652041"/>
                  <a:pt x="1098131" y="1665421"/>
                  <a:pt x="1078752" y="1677879"/>
                </a:cubicBezTo>
                <a:cubicBezTo>
                  <a:pt x="1073215" y="1682493"/>
                  <a:pt x="1066294" y="1686184"/>
                  <a:pt x="1061219" y="1691260"/>
                </a:cubicBezTo>
                <a:cubicBezTo>
                  <a:pt x="1056143" y="1696796"/>
                  <a:pt x="1052452" y="1703256"/>
                  <a:pt x="1045992" y="1706947"/>
                </a:cubicBezTo>
                <a:cubicBezTo>
                  <a:pt x="1034457" y="1710638"/>
                  <a:pt x="1022461" y="1712023"/>
                  <a:pt x="1014617" y="1722173"/>
                </a:cubicBezTo>
                <a:cubicBezTo>
                  <a:pt x="1004005" y="1728172"/>
                  <a:pt x="992470" y="1733247"/>
                  <a:pt x="982781" y="1740629"/>
                </a:cubicBezTo>
                <a:cubicBezTo>
                  <a:pt x="978628" y="1743398"/>
                  <a:pt x="974475" y="1746166"/>
                  <a:pt x="969861" y="1748473"/>
                </a:cubicBezTo>
                <a:cubicBezTo>
                  <a:pt x="951405" y="1759085"/>
                  <a:pt x="929720" y="1762776"/>
                  <a:pt x="914032" y="1778925"/>
                </a:cubicBezTo>
                <a:cubicBezTo>
                  <a:pt x="911725" y="1780771"/>
                  <a:pt x="909880" y="1782155"/>
                  <a:pt x="907573" y="1783539"/>
                </a:cubicBezTo>
                <a:cubicBezTo>
                  <a:pt x="899267" y="1788615"/>
                  <a:pt x="891424" y="1794613"/>
                  <a:pt x="882196" y="1798304"/>
                </a:cubicBezTo>
                <a:cubicBezTo>
                  <a:pt x="879427" y="1799227"/>
                  <a:pt x="876659" y="1800150"/>
                  <a:pt x="873429" y="1800611"/>
                </a:cubicBezTo>
                <a:cubicBezTo>
                  <a:pt x="835594" y="1803841"/>
                  <a:pt x="797759" y="1798304"/>
                  <a:pt x="760386" y="1804302"/>
                </a:cubicBezTo>
                <a:cubicBezTo>
                  <a:pt x="738700" y="1807994"/>
                  <a:pt x="717476" y="1811685"/>
                  <a:pt x="696252" y="1817222"/>
                </a:cubicBezTo>
                <a:cubicBezTo>
                  <a:pt x="683794" y="1819067"/>
                  <a:pt x="671336" y="1818606"/>
                  <a:pt x="658417" y="1818606"/>
                </a:cubicBezTo>
                <a:cubicBezTo>
                  <a:pt x="648727" y="1818144"/>
                  <a:pt x="639961" y="1815837"/>
                  <a:pt x="631656" y="1811223"/>
                </a:cubicBezTo>
                <a:cubicBezTo>
                  <a:pt x="608124" y="1794613"/>
                  <a:pt x="579518" y="1808916"/>
                  <a:pt x="555063" y="1799227"/>
                </a:cubicBezTo>
                <a:cubicBezTo>
                  <a:pt x="555063" y="1797381"/>
                  <a:pt x="555063" y="1795997"/>
                  <a:pt x="555063" y="1794152"/>
                </a:cubicBezTo>
                <a:cubicBezTo>
                  <a:pt x="556909" y="1771543"/>
                  <a:pt x="543067" y="1780310"/>
                  <a:pt x="531993" y="1782617"/>
                </a:cubicBezTo>
                <a:cubicBezTo>
                  <a:pt x="516767" y="1778003"/>
                  <a:pt x="507078" y="1794152"/>
                  <a:pt x="493236" y="1793690"/>
                </a:cubicBezTo>
                <a:cubicBezTo>
                  <a:pt x="485854" y="1784924"/>
                  <a:pt x="493697" y="1778925"/>
                  <a:pt x="498311" y="1768775"/>
                </a:cubicBezTo>
                <a:cubicBezTo>
                  <a:pt x="482624" y="1772466"/>
                  <a:pt x="471550" y="1772927"/>
                  <a:pt x="460938" y="1776618"/>
                </a:cubicBezTo>
                <a:close/>
              </a:path>
            </a:pathLst>
          </a:custGeom>
          <a:solidFill>
            <a:schemeClr val="accent6"/>
          </a:solidFill>
          <a:ln w="4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 4">
            <a:extLst>
              <a:ext uri="{FF2B5EF4-FFF2-40B4-BE49-F238E27FC236}">
                <a16:creationId xmlns:a16="http://schemas.microsoft.com/office/drawing/2014/main" xmlns="" id="{C76DB998-D9F7-4821-B2C2-834A4AFD8F29}"/>
              </a:ext>
            </a:extLst>
          </p:cNvPr>
          <p:cNvSpPr/>
          <p:nvPr/>
        </p:nvSpPr>
        <p:spPr>
          <a:xfrm>
            <a:off x="4826503" y="4483288"/>
            <a:ext cx="2311213" cy="1680802"/>
          </a:xfrm>
          <a:custGeom>
            <a:avLst/>
            <a:gdLst>
              <a:gd name="connsiteX0" fmla="*/ 2186646 w 4678328"/>
              <a:gd name="connsiteY0" fmla="*/ 1274686 h 3401291"/>
              <a:gd name="connsiteX1" fmla="*/ 2336664 w 4678328"/>
              <a:gd name="connsiteY1" fmla="*/ 2146224 h 3401291"/>
              <a:gd name="connsiteX2" fmla="*/ 2393814 w 4678328"/>
              <a:gd name="connsiteY2" fmla="*/ 1929530 h 3401291"/>
              <a:gd name="connsiteX3" fmla="*/ 2474777 w 4678328"/>
              <a:gd name="connsiteY3" fmla="*/ 1710455 h 3401291"/>
              <a:gd name="connsiteX4" fmla="*/ 2346189 w 4678328"/>
              <a:gd name="connsiteY4" fmla="*/ 1579486 h 3401291"/>
              <a:gd name="connsiteX5" fmla="*/ 2396196 w 4678328"/>
              <a:gd name="connsiteY5" fmla="*/ 1527099 h 3401291"/>
              <a:gd name="connsiteX6" fmla="*/ 2186646 w 4678328"/>
              <a:gd name="connsiteY6" fmla="*/ 1274686 h 3401291"/>
              <a:gd name="connsiteX7" fmla="*/ 2784341 w 4678328"/>
              <a:gd name="connsiteY7" fmla="*/ 1174674 h 3401291"/>
              <a:gd name="connsiteX8" fmla="*/ 2570029 w 4678328"/>
              <a:gd name="connsiteY8" fmla="*/ 1512811 h 3401291"/>
              <a:gd name="connsiteX9" fmla="*/ 2627179 w 4678328"/>
              <a:gd name="connsiteY9" fmla="*/ 1555674 h 3401291"/>
              <a:gd name="connsiteX10" fmla="*/ 2581935 w 4678328"/>
              <a:gd name="connsiteY10" fmla="*/ 1698549 h 3401291"/>
              <a:gd name="connsiteX11" fmla="*/ 2655754 w 4678328"/>
              <a:gd name="connsiteY11" fmla="*/ 1881905 h 3401291"/>
              <a:gd name="connsiteX12" fmla="*/ 2667660 w 4678328"/>
              <a:gd name="connsiteY12" fmla="*/ 2248617 h 3401291"/>
              <a:gd name="connsiteX13" fmla="*/ 2784341 w 4678328"/>
              <a:gd name="connsiteY13" fmla="*/ 1174674 h 3401291"/>
              <a:gd name="connsiteX14" fmla="*/ 2443355 w 4678328"/>
              <a:gd name="connsiteY14" fmla="*/ 0 h 3401291"/>
              <a:gd name="connsiteX15" fmla="*/ 2829442 w 4678328"/>
              <a:gd name="connsiteY15" fmla="*/ 262774 h 3401291"/>
              <a:gd name="connsiteX16" fmla="*/ 2878765 w 4678328"/>
              <a:gd name="connsiteY16" fmla="*/ 644457 h 3401291"/>
              <a:gd name="connsiteX17" fmla="*/ 2830455 w 4678328"/>
              <a:gd name="connsiteY17" fmla="*/ 854031 h 3401291"/>
              <a:gd name="connsiteX18" fmla="*/ 2788464 w 4678328"/>
              <a:gd name="connsiteY18" fmla="*/ 922945 h 3401291"/>
              <a:gd name="connsiteX19" fmla="*/ 2757485 w 4678328"/>
              <a:gd name="connsiteY19" fmla="*/ 1098074 h 3401291"/>
              <a:gd name="connsiteX20" fmla="*/ 2960953 w 4678328"/>
              <a:gd name="connsiteY20" fmla="*/ 1273909 h 3401291"/>
              <a:gd name="connsiteX21" fmla="*/ 3155602 w 4678328"/>
              <a:gd name="connsiteY21" fmla="*/ 1337283 h 3401291"/>
              <a:gd name="connsiteX22" fmla="*/ 3504160 w 4678328"/>
              <a:gd name="connsiteY22" fmla="*/ 1436872 h 3401291"/>
              <a:gd name="connsiteX23" fmla="*/ 3703337 w 4678328"/>
              <a:gd name="connsiteY23" fmla="*/ 1658681 h 3401291"/>
              <a:gd name="connsiteX24" fmla="*/ 3755300 w 4678328"/>
              <a:gd name="connsiteY24" fmla="*/ 1870260 h 3401291"/>
              <a:gd name="connsiteX25" fmla="*/ 3857246 w 4678328"/>
              <a:gd name="connsiteY25" fmla="*/ 2197363 h 3401291"/>
              <a:gd name="connsiteX26" fmla="*/ 3912509 w 4678328"/>
              <a:gd name="connsiteY26" fmla="*/ 2546393 h 3401291"/>
              <a:gd name="connsiteX27" fmla="*/ 4032115 w 4678328"/>
              <a:gd name="connsiteY27" fmla="*/ 2715791 h 3401291"/>
              <a:gd name="connsiteX28" fmla="*/ 4293462 w 4678328"/>
              <a:gd name="connsiteY28" fmla="*/ 2597154 h 3401291"/>
              <a:gd name="connsiteX29" fmla="*/ 4378999 w 4678328"/>
              <a:gd name="connsiteY29" fmla="*/ 2353417 h 3401291"/>
              <a:gd name="connsiteX30" fmla="*/ 4540311 w 4678328"/>
              <a:gd name="connsiteY30" fmla="*/ 2071557 h 3401291"/>
              <a:gd name="connsiteX31" fmla="*/ 4554362 w 4678328"/>
              <a:gd name="connsiteY31" fmla="*/ 2270262 h 3401291"/>
              <a:gd name="connsiteX32" fmla="*/ 4659208 w 4678328"/>
              <a:gd name="connsiteY32" fmla="*/ 2297894 h 3401291"/>
              <a:gd name="connsiteX33" fmla="*/ 4640370 w 4678328"/>
              <a:gd name="connsiteY33" fmla="*/ 2455386 h 3401291"/>
              <a:gd name="connsiteX34" fmla="*/ 4634901 w 4678328"/>
              <a:gd name="connsiteY34" fmla="*/ 2541630 h 3401291"/>
              <a:gd name="connsiteX35" fmla="*/ 4535549 w 4678328"/>
              <a:gd name="connsiteY35" fmla="*/ 2780368 h 3401291"/>
              <a:gd name="connsiteX36" fmla="*/ 4489809 w 4678328"/>
              <a:gd name="connsiteY36" fmla="*/ 3177283 h 3401291"/>
              <a:gd name="connsiteX37" fmla="*/ 4232964 w 4678328"/>
              <a:gd name="connsiteY37" fmla="*/ 3315466 h 3401291"/>
              <a:gd name="connsiteX38" fmla="*/ 3818438 w 4678328"/>
              <a:gd name="connsiteY38" fmla="*/ 3394071 h 3401291"/>
              <a:gd name="connsiteX39" fmla="*/ 3605871 w 4678328"/>
              <a:gd name="connsiteY39" fmla="*/ 3291606 h 3401291"/>
              <a:gd name="connsiteX40" fmla="*/ 3481527 w 4678328"/>
              <a:gd name="connsiteY40" fmla="*/ 3188717 h 3401291"/>
              <a:gd name="connsiteX41" fmla="*/ 3464858 w 4678328"/>
              <a:gd name="connsiteY41" fmla="*/ 3381692 h 3401291"/>
              <a:gd name="connsiteX42" fmla="*/ 1512398 w 4678328"/>
              <a:gd name="connsiteY42" fmla="*/ 3377166 h 3401291"/>
              <a:gd name="connsiteX43" fmla="*/ 1503345 w 4678328"/>
              <a:gd name="connsiteY43" fmla="*/ 3169902 h 3401291"/>
              <a:gd name="connsiteX44" fmla="*/ 1179353 w 4678328"/>
              <a:gd name="connsiteY44" fmla="*/ 3278781 h 3401291"/>
              <a:gd name="connsiteX45" fmla="*/ 734673 w 4678328"/>
              <a:gd name="connsiteY45" fmla="*/ 3204182 h 3401291"/>
              <a:gd name="connsiteX46" fmla="*/ 586446 w 4678328"/>
              <a:gd name="connsiteY46" fmla="*/ 3134443 h 3401291"/>
              <a:gd name="connsiteX47" fmla="*/ 443618 w 4678328"/>
              <a:gd name="connsiteY47" fmla="*/ 3073168 h 3401291"/>
              <a:gd name="connsiteX48" fmla="*/ 432655 w 4678328"/>
              <a:gd name="connsiteY48" fmla="*/ 2752500 h 3401291"/>
              <a:gd name="connsiteX49" fmla="*/ 208699 w 4678328"/>
              <a:gd name="connsiteY49" fmla="*/ 2577608 h 3401291"/>
              <a:gd name="connsiteX50" fmla="*/ 116962 w 4678328"/>
              <a:gd name="connsiteY50" fmla="*/ 2489196 h 3401291"/>
              <a:gd name="connsiteX51" fmla="*/ 64952 w 4678328"/>
              <a:gd name="connsiteY51" fmla="*/ 2374824 h 3401291"/>
              <a:gd name="connsiteX52" fmla="*/ 27630 w 4678328"/>
              <a:gd name="connsiteY52" fmla="*/ 2221670 h 3401291"/>
              <a:gd name="connsiteX53" fmla="*/ 11669 w 4678328"/>
              <a:gd name="connsiteY53" fmla="*/ 2114915 h 3401291"/>
              <a:gd name="connsiteX54" fmla="*/ 303054 w 4678328"/>
              <a:gd name="connsiteY54" fmla="*/ 2227376 h 3401291"/>
              <a:gd name="connsiteX55" fmla="*/ 323070 w 4678328"/>
              <a:gd name="connsiteY55" fmla="*/ 1924085 h 3401291"/>
              <a:gd name="connsiteX56" fmla="*/ 503904 w 4678328"/>
              <a:gd name="connsiteY56" fmla="*/ 2297187 h 3401291"/>
              <a:gd name="connsiteX57" fmla="*/ 578690 w 4678328"/>
              <a:gd name="connsiteY57" fmla="*/ 2494689 h 3401291"/>
              <a:gd name="connsiteX58" fmla="*/ 891247 w 4678328"/>
              <a:gd name="connsiteY58" fmla="*/ 2641524 h 3401291"/>
              <a:gd name="connsiteX59" fmla="*/ 1102163 w 4678328"/>
              <a:gd name="connsiteY59" fmla="*/ 2655034 h 3401291"/>
              <a:gd name="connsiteX60" fmla="*/ 1171927 w 4678328"/>
              <a:gd name="connsiteY60" fmla="*/ 2481604 h 3401291"/>
              <a:gd name="connsiteX61" fmla="*/ 1344201 w 4678328"/>
              <a:gd name="connsiteY61" fmla="*/ 2194982 h 3401291"/>
              <a:gd name="connsiteX62" fmla="*/ 1326072 w 4678328"/>
              <a:gd name="connsiteY62" fmla="*/ 2079691 h 3401291"/>
              <a:gd name="connsiteX63" fmla="*/ 1516430 w 4678328"/>
              <a:gd name="connsiteY63" fmla="*/ 1580549 h 3401291"/>
              <a:gd name="connsiteX64" fmla="*/ 2014889 w 4678328"/>
              <a:gd name="connsiteY64" fmla="*/ 1373497 h 3401291"/>
              <a:gd name="connsiteX65" fmla="*/ 2161396 w 4678328"/>
              <a:gd name="connsiteY65" fmla="*/ 1188397 h 3401291"/>
              <a:gd name="connsiteX66" fmla="*/ 2128270 w 4678328"/>
              <a:gd name="connsiteY66" fmla="*/ 939638 h 3401291"/>
              <a:gd name="connsiteX67" fmla="*/ 2050844 w 4678328"/>
              <a:gd name="connsiteY67" fmla="*/ 872939 h 3401291"/>
              <a:gd name="connsiteX68" fmla="*/ 2014865 w 4678328"/>
              <a:gd name="connsiteY68" fmla="*/ 599426 h 3401291"/>
              <a:gd name="connsiteX69" fmla="*/ 2443355 w 4678328"/>
              <a:gd name="connsiteY69" fmla="*/ 0 h 3401291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29442 w 4678328"/>
              <a:gd name="connsiteY15" fmla="*/ 263742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  <a:gd name="connsiteX0" fmla="*/ 2186646 w 4678328"/>
              <a:gd name="connsiteY0" fmla="*/ 1275654 h 3402259"/>
              <a:gd name="connsiteX1" fmla="*/ 2336664 w 4678328"/>
              <a:gd name="connsiteY1" fmla="*/ 2147192 h 3402259"/>
              <a:gd name="connsiteX2" fmla="*/ 2393814 w 4678328"/>
              <a:gd name="connsiteY2" fmla="*/ 1930498 h 3402259"/>
              <a:gd name="connsiteX3" fmla="*/ 2474777 w 4678328"/>
              <a:gd name="connsiteY3" fmla="*/ 1711423 h 3402259"/>
              <a:gd name="connsiteX4" fmla="*/ 2346189 w 4678328"/>
              <a:gd name="connsiteY4" fmla="*/ 1580454 h 3402259"/>
              <a:gd name="connsiteX5" fmla="*/ 2396196 w 4678328"/>
              <a:gd name="connsiteY5" fmla="*/ 1528067 h 3402259"/>
              <a:gd name="connsiteX6" fmla="*/ 2186646 w 4678328"/>
              <a:gd name="connsiteY6" fmla="*/ 1275654 h 3402259"/>
              <a:gd name="connsiteX7" fmla="*/ 2784341 w 4678328"/>
              <a:gd name="connsiteY7" fmla="*/ 1175642 h 3402259"/>
              <a:gd name="connsiteX8" fmla="*/ 2570029 w 4678328"/>
              <a:gd name="connsiteY8" fmla="*/ 1513779 h 3402259"/>
              <a:gd name="connsiteX9" fmla="*/ 2627179 w 4678328"/>
              <a:gd name="connsiteY9" fmla="*/ 1556642 h 3402259"/>
              <a:gd name="connsiteX10" fmla="*/ 2581935 w 4678328"/>
              <a:gd name="connsiteY10" fmla="*/ 1699517 h 3402259"/>
              <a:gd name="connsiteX11" fmla="*/ 2655754 w 4678328"/>
              <a:gd name="connsiteY11" fmla="*/ 1882873 h 3402259"/>
              <a:gd name="connsiteX12" fmla="*/ 2667660 w 4678328"/>
              <a:gd name="connsiteY12" fmla="*/ 2249585 h 3402259"/>
              <a:gd name="connsiteX13" fmla="*/ 2784341 w 4678328"/>
              <a:gd name="connsiteY13" fmla="*/ 1175642 h 3402259"/>
              <a:gd name="connsiteX14" fmla="*/ 2443355 w 4678328"/>
              <a:gd name="connsiteY14" fmla="*/ 968 h 3402259"/>
              <a:gd name="connsiteX15" fmla="*/ 2864576 w 4678328"/>
              <a:gd name="connsiteY15" fmla="*/ 252031 h 3402259"/>
              <a:gd name="connsiteX16" fmla="*/ 2878765 w 4678328"/>
              <a:gd name="connsiteY16" fmla="*/ 645425 h 3402259"/>
              <a:gd name="connsiteX17" fmla="*/ 2830455 w 4678328"/>
              <a:gd name="connsiteY17" fmla="*/ 854999 h 3402259"/>
              <a:gd name="connsiteX18" fmla="*/ 2788464 w 4678328"/>
              <a:gd name="connsiteY18" fmla="*/ 923913 h 3402259"/>
              <a:gd name="connsiteX19" fmla="*/ 2757485 w 4678328"/>
              <a:gd name="connsiteY19" fmla="*/ 1099042 h 3402259"/>
              <a:gd name="connsiteX20" fmla="*/ 2960953 w 4678328"/>
              <a:gd name="connsiteY20" fmla="*/ 1274877 h 3402259"/>
              <a:gd name="connsiteX21" fmla="*/ 3155602 w 4678328"/>
              <a:gd name="connsiteY21" fmla="*/ 1338251 h 3402259"/>
              <a:gd name="connsiteX22" fmla="*/ 3504160 w 4678328"/>
              <a:gd name="connsiteY22" fmla="*/ 1437840 h 3402259"/>
              <a:gd name="connsiteX23" fmla="*/ 3703337 w 4678328"/>
              <a:gd name="connsiteY23" fmla="*/ 1659649 h 3402259"/>
              <a:gd name="connsiteX24" fmla="*/ 3755300 w 4678328"/>
              <a:gd name="connsiteY24" fmla="*/ 1871228 h 3402259"/>
              <a:gd name="connsiteX25" fmla="*/ 3857246 w 4678328"/>
              <a:gd name="connsiteY25" fmla="*/ 2198331 h 3402259"/>
              <a:gd name="connsiteX26" fmla="*/ 3912509 w 4678328"/>
              <a:gd name="connsiteY26" fmla="*/ 2547361 h 3402259"/>
              <a:gd name="connsiteX27" fmla="*/ 4032115 w 4678328"/>
              <a:gd name="connsiteY27" fmla="*/ 2716759 h 3402259"/>
              <a:gd name="connsiteX28" fmla="*/ 4293462 w 4678328"/>
              <a:gd name="connsiteY28" fmla="*/ 2598122 h 3402259"/>
              <a:gd name="connsiteX29" fmla="*/ 4378999 w 4678328"/>
              <a:gd name="connsiteY29" fmla="*/ 2354385 h 3402259"/>
              <a:gd name="connsiteX30" fmla="*/ 4540311 w 4678328"/>
              <a:gd name="connsiteY30" fmla="*/ 2072525 h 3402259"/>
              <a:gd name="connsiteX31" fmla="*/ 4554362 w 4678328"/>
              <a:gd name="connsiteY31" fmla="*/ 2271230 h 3402259"/>
              <a:gd name="connsiteX32" fmla="*/ 4659208 w 4678328"/>
              <a:gd name="connsiteY32" fmla="*/ 2298862 h 3402259"/>
              <a:gd name="connsiteX33" fmla="*/ 4640370 w 4678328"/>
              <a:gd name="connsiteY33" fmla="*/ 2456354 h 3402259"/>
              <a:gd name="connsiteX34" fmla="*/ 4634901 w 4678328"/>
              <a:gd name="connsiteY34" fmla="*/ 2542598 h 3402259"/>
              <a:gd name="connsiteX35" fmla="*/ 4535549 w 4678328"/>
              <a:gd name="connsiteY35" fmla="*/ 2781336 h 3402259"/>
              <a:gd name="connsiteX36" fmla="*/ 4489809 w 4678328"/>
              <a:gd name="connsiteY36" fmla="*/ 3178251 h 3402259"/>
              <a:gd name="connsiteX37" fmla="*/ 4232964 w 4678328"/>
              <a:gd name="connsiteY37" fmla="*/ 3316434 h 3402259"/>
              <a:gd name="connsiteX38" fmla="*/ 3818438 w 4678328"/>
              <a:gd name="connsiteY38" fmla="*/ 3395039 h 3402259"/>
              <a:gd name="connsiteX39" fmla="*/ 3605871 w 4678328"/>
              <a:gd name="connsiteY39" fmla="*/ 3292574 h 3402259"/>
              <a:gd name="connsiteX40" fmla="*/ 3481527 w 4678328"/>
              <a:gd name="connsiteY40" fmla="*/ 3189685 h 3402259"/>
              <a:gd name="connsiteX41" fmla="*/ 3464858 w 4678328"/>
              <a:gd name="connsiteY41" fmla="*/ 3382660 h 3402259"/>
              <a:gd name="connsiteX42" fmla="*/ 1512398 w 4678328"/>
              <a:gd name="connsiteY42" fmla="*/ 3378134 h 3402259"/>
              <a:gd name="connsiteX43" fmla="*/ 1503345 w 4678328"/>
              <a:gd name="connsiteY43" fmla="*/ 3170870 h 3402259"/>
              <a:gd name="connsiteX44" fmla="*/ 1179353 w 4678328"/>
              <a:gd name="connsiteY44" fmla="*/ 3279749 h 3402259"/>
              <a:gd name="connsiteX45" fmla="*/ 734673 w 4678328"/>
              <a:gd name="connsiteY45" fmla="*/ 3205150 h 3402259"/>
              <a:gd name="connsiteX46" fmla="*/ 586446 w 4678328"/>
              <a:gd name="connsiteY46" fmla="*/ 3135411 h 3402259"/>
              <a:gd name="connsiteX47" fmla="*/ 443618 w 4678328"/>
              <a:gd name="connsiteY47" fmla="*/ 3074136 h 3402259"/>
              <a:gd name="connsiteX48" fmla="*/ 432655 w 4678328"/>
              <a:gd name="connsiteY48" fmla="*/ 2753468 h 3402259"/>
              <a:gd name="connsiteX49" fmla="*/ 208699 w 4678328"/>
              <a:gd name="connsiteY49" fmla="*/ 2578576 h 3402259"/>
              <a:gd name="connsiteX50" fmla="*/ 116962 w 4678328"/>
              <a:gd name="connsiteY50" fmla="*/ 2490164 h 3402259"/>
              <a:gd name="connsiteX51" fmla="*/ 64952 w 4678328"/>
              <a:gd name="connsiteY51" fmla="*/ 2375792 h 3402259"/>
              <a:gd name="connsiteX52" fmla="*/ 27630 w 4678328"/>
              <a:gd name="connsiteY52" fmla="*/ 2222638 h 3402259"/>
              <a:gd name="connsiteX53" fmla="*/ 11669 w 4678328"/>
              <a:gd name="connsiteY53" fmla="*/ 2115883 h 3402259"/>
              <a:gd name="connsiteX54" fmla="*/ 303054 w 4678328"/>
              <a:gd name="connsiteY54" fmla="*/ 2228344 h 3402259"/>
              <a:gd name="connsiteX55" fmla="*/ 323070 w 4678328"/>
              <a:gd name="connsiteY55" fmla="*/ 1925053 h 3402259"/>
              <a:gd name="connsiteX56" fmla="*/ 503904 w 4678328"/>
              <a:gd name="connsiteY56" fmla="*/ 2298155 h 3402259"/>
              <a:gd name="connsiteX57" fmla="*/ 578690 w 4678328"/>
              <a:gd name="connsiteY57" fmla="*/ 2495657 h 3402259"/>
              <a:gd name="connsiteX58" fmla="*/ 891247 w 4678328"/>
              <a:gd name="connsiteY58" fmla="*/ 2642492 h 3402259"/>
              <a:gd name="connsiteX59" fmla="*/ 1102163 w 4678328"/>
              <a:gd name="connsiteY59" fmla="*/ 2656002 h 3402259"/>
              <a:gd name="connsiteX60" fmla="*/ 1171927 w 4678328"/>
              <a:gd name="connsiteY60" fmla="*/ 2482572 h 3402259"/>
              <a:gd name="connsiteX61" fmla="*/ 1344201 w 4678328"/>
              <a:gd name="connsiteY61" fmla="*/ 2195950 h 3402259"/>
              <a:gd name="connsiteX62" fmla="*/ 1326072 w 4678328"/>
              <a:gd name="connsiteY62" fmla="*/ 2080659 h 3402259"/>
              <a:gd name="connsiteX63" fmla="*/ 1516430 w 4678328"/>
              <a:gd name="connsiteY63" fmla="*/ 1581517 h 3402259"/>
              <a:gd name="connsiteX64" fmla="*/ 2014889 w 4678328"/>
              <a:gd name="connsiteY64" fmla="*/ 1374465 h 3402259"/>
              <a:gd name="connsiteX65" fmla="*/ 2161396 w 4678328"/>
              <a:gd name="connsiteY65" fmla="*/ 1189365 h 3402259"/>
              <a:gd name="connsiteX66" fmla="*/ 2128270 w 4678328"/>
              <a:gd name="connsiteY66" fmla="*/ 940606 h 3402259"/>
              <a:gd name="connsiteX67" fmla="*/ 2050844 w 4678328"/>
              <a:gd name="connsiteY67" fmla="*/ 873907 h 3402259"/>
              <a:gd name="connsiteX68" fmla="*/ 2014865 w 4678328"/>
              <a:gd name="connsiteY68" fmla="*/ 600394 h 3402259"/>
              <a:gd name="connsiteX69" fmla="*/ 2443355 w 4678328"/>
              <a:gd name="connsiteY69" fmla="*/ 968 h 340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78328" h="3402259">
                <a:moveTo>
                  <a:pt x="2186646" y="1275654"/>
                </a:moveTo>
                <a:cubicBezTo>
                  <a:pt x="2177121" y="1578073"/>
                  <a:pt x="2265227" y="1863823"/>
                  <a:pt x="2336664" y="2147192"/>
                </a:cubicBezTo>
                <a:cubicBezTo>
                  <a:pt x="2355714" y="2074961"/>
                  <a:pt x="2379527" y="2012254"/>
                  <a:pt x="2393814" y="1930498"/>
                </a:cubicBezTo>
                <a:cubicBezTo>
                  <a:pt x="2408896" y="1840804"/>
                  <a:pt x="2452552" y="1796355"/>
                  <a:pt x="2474777" y="1711423"/>
                </a:cubicBezTo>
                <a:cubicBezTo>
                  <a:pt x="2450964" y="1663005"/>
                  <a:pt x="2389052" y="1624110"/>
                  <a:pt x="2346189" y="1580454"/>
                </a:cubicBezTo>
                <a:lnTo>
                  <a:pt x="2396196" y="1528067"/>
                </a:lnTo>
                <a:cubicBezTo>
                  <a:pt x="2302534" y="1451073"/>
                  <a:pt x="2242208" y="1378842"/>
                  <a:pt x="2186646" y="1275654"/>
                </a:cubicBezTo>
                <a:close/>
                <a:moveTo>
                  <a:pt x="2784341" y="1175642"/>
                </a:moveTo>
                <a:cubicBezTo>
                  <a:pt x="2724810" y="1340741"/>
                  <a:pt x="2641466" y="1401067"/>
                  <a:pt x="2570029" y="1513779"/>
                </a:cubicBezTo>
                <a:lnTo>
                  <a:pt x="2627179" y="1556642"/>
                </a:lnTo>
                <a:cubicBezTo>
                  <a:pt x="2600192" y="1609030"/>
                  <a:pt x="2597016" y="1651892"/>
                  <a:pt x="2581935" y="1699517"/>
                </a:cubicBezTo>
                <a:cubicBezTo>
                  <a:pt x="2632735" y="1765398"/>
                  <a:pt x="2654961" y="1809848"/>
                  <a:pt x="2655754" y="1882873"/>
                </a:cubicBezTo>
                <a:lnTo>
                  <a:pt x="2667660" y="2249585"/>
                </a:lnTo>
                <a:cubicBezTo>
                  <a:pt x="2754972" y="1925735"/>
                  <a:pt x="2844667" y="1654273"/>
                  <a:pt x="2784341" y="1175642"/>
                </a:cubicBezTo>
                <a:close/>
                <a:moveTo>
                  <a:pt x="2443355" y="968"/>
                </a:moveTo>
                <a:cubicBezTo>
                  <a:pt x="2813216" y="1635"/>
                  <a:pt x="2786681" y="116410"/>
                  <a:pt x="2864576" y="252031"/>
                </a:cubicBezTo>
                <a:cubicBezTo>
                  <a:pt x="2964555" y="425117"/>
                  <a:pt x="2912331" y="530897"/>
                  <a:pt x="2878765" y="645425"/>
                </a:cubicBezTo>
                <a:cubicBezTo>
                  <a:pt x="2938068" y="658134"/>
                  <a:pt x="2911646" y="782760"/>
                  <a:pt x="2830455" y="854999"/>
                </a:cubicBezTo>
                <a:lnTo>
                  <a:pt x="2788464" y="923913"/>
                </a:lnTo>
                <a:cubicBezTo>
                  <a:pt x="2767025" y="989432"/>
                  <a:pt x="2719393" y="1057334"/>
                  <a:pt x="2757485" y="1099042"/>
                </a:cubicBezTo>
                <a:cubicBezTo>
                  <a:pt x="2820546" y="1169560"/>
                  <a:pt x="2888368" y="1244840"/>
                  <a:pt x="2960953" y="1274877"/>
                </a:cubicBezTo>
                <a:cubicBezTo>
                  <a:pt x="3030598" y="1307908"/>
                  <a:pt x="3059763" y="1312363"/>
                  <a:pt x="3155602" y="1338251"/>
                </a:cubicBezTo>
                <a:cubicBezTo>
                  <a:pt x="3293219" y="1364303"/>
                  <a:pt x="3373686" y="1390356"/>
                  <a:pt x="3504160" y="1437840"/>
                </a:cubicBezTo>
                <a:cubicBezTo>
                  <a:pt x="3651514" y="1492726"/>
                  <a:pt x="3689333" y="1547614"/>
                  <a:pt x="3703337" y="1659649"/>
                </a:cubicBezTo>
                <a:cubicBezTo>
                  <a:pt x="3717484" y="1780977"/>
                  <a:pt x="3769728" y="1726089"/>
                  <a:pt x="3755300" y="1871228"/>
                </a:cubicBezTo>
                <a:cubicBezTo>
                  <a:pt x="3741657" y="1956450"/>
                  <a:pt x="3861364" y="1901177"/>
                  <a:pt x="3857246" y="2198331"/>
                </a:cubicBezTo>
                <a:cubicBezTo>
                  <a:pt x="3852648" y="2342455"/>
                  <a:pt x="3900438" y="2434193"/>
                  <a:pt x="3912509" y="2547361"/>
                </a:cubicBezTo>
                <a:cubicBezTo>
                  <a:pt x="3926977" y="2622083"/>
                  <a:pt x="3993834" y="2661087"/>
                  <a:pt x="4032115" y="2716759"/>
                </a:cubicBezTo>
                <a:cubicBezTo>
                  <a:pt x="4072399" y="2749444"/>
                  <a:pt x="4288896" y="2639255"/>
                  <a:pt x="4293462" y="2598122"/>
                </a:cubicBezTo>
                <a:cubicBezTo>
                  <a:pt x="4299750" y="2515288"/>
                  <a:pt x="4332230" y="2430074"/>
                  <a:pt x="4378999" y="2354385"/>
                </a:cubicBezTo>
                <a:cubicBezTo>
                  <a:pt x="4426420" y="2235032"/>
                  <a:pt x="4478603" y="2053765"/>
                  <a:pt x="4540311" y="2072525"/>
                </a:cubicBezTo>
                <a:cubicBezTo>
                  <a:pt x="4577539" y="2084785"/>
                  <a:pt x="4552853" y="2201820"/>
                  <a:pt x="4554362" y="2271230"/>
                </a:cubicBezTo>
                <a:cubicBezTo>
                  <a:pt x="4554386" y="2326479"/>
                  <a:pt x="4632991" y="2269808"/>
                  <a:pt x="4659208" y="2298862"/>
                </a:cubicBezTo>
                <a:cubicBezTo>
                  <a:pt x="4700554" y="2341834"/>
                  <a:pt x="4665699" y="2408620"/>
                  <a:pt x="4640370" y="2456354"/>
                </a:cubicBezTo>
                <a:cubicBezTo>
                  <a:pt x="4606797" y="2493040"/>
                  <a:pt x="4632755" y="2503531"/>
                  <a:pt x="4634901" y="2542598"/>
                </a:cubicBezTo>
                <a:cubicBezTo>
                  <a:pt x="4649408" y="2589633"/>
                  <a:pt x="4559142" y="2569994"/>
                  <a:pt x="4535549" y="2781336"/>
                </a:cubicBezTo>
                <a:cubicBezTo>
                  <a:pt x="4554434" y="2947773"/>
                  <a:pt x="4539981" y="3057058"/>
                  <a:pt x="4489809" y="3178251"/>
                </a:cubicBezTo>
                <a:cubicBezTo>
                  <a:pt x="4430388" y="3307656"/>
                  <a:pt x="4385254" y="3284661"/>
                  <a:pt x="4232964" y="3316434"/>
                </a:cubicBezTo>
                <a:cubicBezTo>
                  <a:pt x="4088438" y="3364862"/>
                  <a:pt x="4032019" y="3422813"/>
                  <a:pt x="3818438" y="3395039"/>
                </a:cubicBezTo>
                <a:cubicBezTo>
                  <a:pt x="3723050" y="3365265"/>
                  <a:pt x="3697742" y="3331562"/>
                  <a:pt x="3605871" y="3292574"/>
                </a:cubicBezTo>
                <a:cubicBezTo>
                  <a:pt x="3549719" y="3258348"/>
                  <a:pt x="3528047" y="3167526"/>
                  <a:pt x="3481527" y="3189685"/>
                </a:cubicBezTo>
                <a:cubicBezTo>
                  <a:pt x="3429139" y="3216704"/>
                  <a:pt x="3464858" y="3322304"/>
                  <a:pt x="3464858" y="3382660"/>
                </a:cubicBezTo>
                <a:lnTo>
                  <a:pt x="1512398" y="3378134"/>
                </a:lnTo>
                <a:lnTo>
                  <a:pt x="1503345" y="3170870"/>
                </a:lnTo>
                <a:cubicBezTo>
                  <a:pt x="1419954" y="3222244"/>
                  <a:pt x="1317513" y="3295050"/>
                  <a:pt x="1179353" y="3279749"/>
                </a:cubicBezTo>
                <a:cubicBezTo>
                  <a:pt x="965244" y="3258852"/>
                  <a:pt x="817813" y="3237953"/>
                  <a:pt x="734673" y="3205150"/>
                </a:cubicBezTo>
                <a:cubicBezTo>
                  <a:pt x="610852" y="3190221"/>
                  <a:pt x="643290" y="3127878"/>
                  <a:pt x="586446" y="3135411"/>
                </a:cubicBezTo>
                <a:cubicBezTo>
                  <a:pt x="503408" y="3123894"/>
                  <a:pt x="462900" y="3136602"/>
                  <a:pt x="443618" y="3074136"/>
                </a:cubicBezTo>
                <a:cubicBezTo>
                  <a:pt x="443139" y="3033127"/>
                  <a:pt x="406941" y="2873057"/>
                  <a:pt x="432655" y="2753468"/>
                </a:cubicBezTo>
                <a:cubicBezTo>
                  <a:pt x="343716" y="2704696"/>
                  <a:pt x="273826" y="2655923"/>
                  <a:pt x="208699" y="2578576"/>
                </a:cubicBezTo>
                <a:cubicBezTo>
                  <a:pt x="185263" y="2553868"/>
                  <a:pt x="145160" y="2543447"/>
                  <a:pt x="116962" y="2490164"/>
                </a:cubicBezTo>
                <a:cubicBezTo>
                  <a:pt x="94989" y="2455970"/>
                  <a:pt x="132229" y="2430302"/>
                  <a:pt x="64952" y="2375792"/>
                </a:cubicBezTo>
                <a:cubicBezTo>
                  <a:pt x="38157" y="2352239"/>
                  <a:pt x="28573" y="2269925"/>
                  <a:pt x="27630" y="2222638"/>
                </a:cubicBezTo>
                <a:cubicBezTo>
                  <a:pt x="35010" y="2192610"/>
                  <a:pt x="-24286" y="2141149"/>
                  <a:pt x="11669" y="2115883"/>
                </a:cubicBezTo>
                <a:cubicBezTo>
                  <a:pt x="46885" y="2082726"/>
                  <a:pt x="177350" y="2287695"/>
                  <a:pt x="303054" y="2228344"/>
                </a:cubicBezTo>
                <a:cubicBezTo>
                  <a:pt x="382752" y="2203447"/>
                  <a:pt x="219561" y="1961856"/>
                  <a:pt x="323070" y="1925053"/>
                </a:cubicBezTo>
                <a:cubicBezTo>
                  <a:pt x="415892" y="1900195"/>
                  <a:pt x="415846" y="2163469"/>
                  <a:pt x="503904" y="2298155"/>
                </a:cubicBezTo>
                <a:cubicBezTo>
                  <a:pt x="550264" y="2363195"/>
                  <a:pt x="565668" y="2423473"/>
                  <a:pt x="578690" y="2495657"/>
                </a:cubicBezTo>
                <a:cubicBezTo>
                  <a:pt x="709923" y="2548284"/>
                  <a:pt x="763521" y="2634024"/>
                  <a:pt x="891247" y="2642492"/>
                </a:cubicBezTo>
                <a:cubicBezTo>
                  <a:pt x="1009449" y="2641435"/>
                  <a:pt x="1057367" y="2674717"/>
                  <a:pt x="1102163" y="2656002"/>
                </a:cubicBezTo>
                <a:cubicBezTo>
                  <a:pt x="1185743" y="2625974"/>
                  <a:pt x="1157404" y="2534032"/>
                  <a:pt x="1171927" y="2482572"/>
                </a:cubicBezTo>
                <a:cubicBezTo>
                  <a:pt x="1230939" y="2381475"/>
                  <a:pt x="1280426" y="2313715"/>
                  <a:pt x="1344201" y="2195950"/>
                </a:cubicBezTo>
                <a:cubicBezTo>
                  <a:pt x="1364351" y="2156725"/>
                  <a:pt x="1303541" y="2160365"/>
                  <a:pt x="1326072" y="2080659"/>
                </a:cubicBezTo>
                <a:cubicBezTo>
                  <a:pt x="1413336" y="1841254"/>
                  <a:pt x="1455359" y="1608991"/>
                  <a:pt x="1516430" y="1581517"/>
                </a:cubicBezTo>
                <a:lnTo>
                  <a:pt x="2014889" y="1374465"/>
                </a:lnTo>
                <a:lnTo>
                  <a:pt x="2161396" y="1189365"/>
                </a:lnTo>
                <a:cubicBezTo>
                  <a:pt x="2225760" y="1076284"/>
                  <a:pt x="2144868" y="1029875"/>
                  <a:pt x="2128270" y="940606"/>
                </a:cubicBezTo>
                <a:lnTo>
                  <a:pt x="2050844" y="873907"/>
                </a:lnTo>
                <a:cubicBezTo>
                  <a:pt x="2029326" y="830361"/>
                  <a:pt x="2034003" y="689184"/>
                  <a:pt x="2014865" y="600394"/>
                </a:cubicBezTo>
                <a:cubicBezTo>
                  <a:pt x="1875314" y="208904"/>
                  <a:pt x="2133628" y="-16727"/>
                  <a:pt x="2443355" y="9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225616" y="1385517"/>
            <a:ext cx="7375585" cy="30977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170" dirty="0"/>
              <a:t>We have seen that there are external factors that create a clear impact on the stock and crypto market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 smtClean="0"/>
              <a:t>We </a:t>
            </a:r>
            <a:r>
              <a:rPr lang="en-US" sz="2170" dirty="0"/>
              <a:t>have clearly seen from the graphs that the tweets cause the market to change direction and in addition create extremes </a:t>
            </a:r>
            <a:r>
              <a:rPr lang="en-US" sz="2170" dirty="0" smtClean="0"/>
              <a:t>points </a:t>
            </a:r>
            <a:r>
              <a:rPr lang="en-US" sz="2170" dirty="0"/>
              <a:t>on the graph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/>
              <a:t>In addition, we have seen that on holidays the market ends trading days in 60% of cases in a positive trend</a:t>
            </a:r>
            <a:r>
              <a:rPr lang="en-US" sz="2170" dirty="0" smtClean="0"/>
              <a:t>.</a:t>
            </a:r>
            <a:br>
              <a:rPr lang="en-US" sz="2170" dirty="0" smtClean="0"/>
            </a:br>
            <a:r>
              <a:rPr lang="en-US" sz="2170" dirty="0" smtClean="0"/>
              <a:t>This </a:t>
            </a:r>
            <a:r>
              <a:rPr lang="en-US" sz="2170" dirty="0"/>
              <a:t>figure indicates the impact of the holidays on the stock market.</a:t>
            </a:r>
            <a:endParaRPr lang="he-IL" sz="2170" dirty="0"/>
          </a:p>
        </p:txBody>
      </p:sp>
    </p:spTree>
    <p:extLst>
      <p:ext uri="{BB962C8B-B14F-4D97-AF65-F5344CB8AC3E}">
        <p14:creationId xmlns:p14="http://schemas.microsoft.com/office/powerpoint/2010/main" val="29045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4178422-437D-1048-BAED-9146C793A2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Sources</a:t>
            </a:r>
            <a:endParaRPr lang="aa-E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3CC3DAB-0FBE-B944-98AE-9E5943F915AD}"/>
              </a:ext>
            </a:extLst>
          </p:cNvPr>
          <p:cNvSpPr txBox="1"/>
          <p:nvPr/>
        </p:nvSpPr>
        <p:spPr>
          <a:xfrm>
            <a:off x="646043" y="1590260"/>
            <a:ext cx="105354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Dataframe</a:t>
            </a:r>
            <a:r>
              <a:rPr lang="en-US" dirty="0"/>
              <a:t> Source (stock market): </a:t>
            </a:r>
            <a:r>
              <a:rPr lang="en-US" dirty="0">
                <a:hlinkClick r:id="rId2"/>
              </a:rPr>
              <a:t>https://finance.yahoo.com</a:t>
            </a:r>
            <a:r>
              <a:rPr lang="en-US" dirty="0"/>
              <a:t>  ("</a:t>
            </a:r>
            <a:r>
              <a:rPr lang="en-US" dirty="0" err="1"/>
              <a:t>s&amp;p</a:t>
            </a:r>
            <a:r>
              <a:rPr lang="en-US" dirty="0"/>
              <a:t>, "Nasdaq, "bitcoin”, “dogecoin”)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T</a:t>
            </a:r>
            <a:r>
              <a:rPr lang="aa-ET" dirty="0"/>
              <a:t>rump tweets: </a:t>
            </a:r>
            <a:r>
              <a:rPr lang="en-US" dirty="0"/>
              <a:t>https://</a:t>
            </a:r>
            <a:r>
              <a:rPr lang="en-US" dirty="0" err="1"/>
              <a:t>www.bloomberg.com</a:t>
            </a:r>
            <a:r>
              <a:rPr lang="en-US" dirty="0"/>
              <a:t>/features/trump-tweets-market</a:t>
            </a:r>
            <a:endParaRPr lang="aa-ET" dirty="0"/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dirty="0"/>
              <a:t>E</a:t>
            </a:r>
            <a:r>
              <a:rPr lang="aa-ET" dirty="0"/>
              <a:t>lon mask tweets: twitter – elon mask eccount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aa-ET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xmlns="" id="{DD56E164-1AB6-BD49-A642-7F87A4D94328}"/>
              </a:ext>
            </a:extLst>
          </p:cNvPr>
          <p:cNvSpPr txBox="1">
            <a:spLocks/>
          </p:cNvSpPr>
          <p:nvPr/>
        </p:nvSpPr>
        <p:spPr>
          <a:xfrm>
            <a:off x="323529" y="5411204"/>
            <a:ext cx="11573197" cy="724247"/>
          </a:xfrm>
          <a:prstGeom prst="rect">
            <a:avLst/>
          </a:prstGeom>
          <a:solidFill>
            <a:srgbClr val="00B0F0"/>
          </a:solidFill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Link to GitHub </a:t>
            </a:r>
            <a:r>
              <a:rPr lang="en-US" sz="2000" u="sng" dirty="0" smtClean="0"/>
              <a:t>:  https</a:t>
            </a:r>
            <a:r>
              <a:rPr lang="en-US" sz="2000" u="sng" dirty="0"/>
              <a:t>://github.com/omerrb/stock_market_ai</a:t>
            </a:r>
            <a:endParaRPr lang="aa-ET" sz="2000" dirty="0"/>
          </a:p>
        </p:txBody>
      </p:sp>
    </p:spTree>
    <p:extLst>
      <p:ext uri="{BB962C8B-B14F-4D97-AF65-F5344CB8AC3E}">
        <p14:creationId xmlns:p14="http://schemas.microsoft.com/office/powerpoint/2010/main" val="6533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2F21A8-A2DC-448E-8003-AFE4C77CBA6F}"/>
              </a:ext>
            </a:extLst>
          </p:cNvPr>
          <p:cNvSpPr txBox="1"/>
          <p:nvPr/>
        </p:nvSpPr>
        <p:spPr>
          <a:xfrm>
            <a:off x="7210424" y="3906092"/>
            <a:ext cx="4981514" cy="687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70" b="1" dirty="0" smtClean="0">
                <a:solidFill>
                  <a:schemeClr val="bg1"/>
                </a:solidFill>
                <a:cs typeface="Arial" pitchFamily="34" charset="0"/>
              </a:rPr>
              <a:t>Amit Shukrun and </a:t>
            </a:r>
            <a:r>
              <a:rPr lang="en-US" altLang="ko-KR" sz="1870" b="1" dirty="0">
                <a:solidFill>
                  <a:schemeClr val="bg1"/>
                </a:solidFill>
                <a:cs typeface="Arial" pitchFamily="34" charset="0"/>
              </a:rPr>
              <a:t>Omer Ran </a:t>
            </a:r>
            <a:r>
              <a:rPr lang="en-US" altLang="ko-KR" sz="1870" b="1" dirty="0" err="1">
                <a:solidFill>
                  <a:schemeClr val="bg1"/>
                </a:solidFill>
                <a:cs typeface="Arial" pitchFamily="34" charset="0"/>
              </a:rPr>
              <a:t>Bashusha</a:t>
            </a:r>
            <a:endParaRPr lang="ko-KR" altLang="en-US" sz="187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2123999" y="3774692"/>
            <a:ext cx="7054160" cy="1243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70" dirty="0">
                <a:solidFill>
                  <a:schemeClr val="bg1"/>
                </a:solidFill>
                <a:cs typeface="Arial" pitchFamily="34" charset="0"/>
              </a:rPr>
              <a:t>In our project we will examine whether external factors such as: people of high status and social influence affect the </a:t>
            </a:r>
            <a:r>
              <a:rPr lang="en-US" altLang="ko-KR" sz="1870" dirty="0" smtClean="0">
                <a:solidFill>
                  <a:schemeClr val="bg1"/>
                </a:solidFill>
                <a:cs typeface="Arial" pitchFamily="34" charset="0"/>
              </a:rPr>
              <a:t>stock market.</a:t>
            </a:r>
          </a:p>
          <a:p>
            <a:pPr algn="ctr"/>
            <a:r>
              <a:rPr lang="en-US" altLang="ko-KR" sz="1870" dirty="0" smtClean="0">
                <a:solidFill>
                  <a:schemeClr val="bg1"/>
                </a:solidFill>
                <a:cs typeface="Arial" pitchFamily="34" charset="0"/>
              </a:rPr>
              <a:t>In addition, we will examine whether important dates have a direct impact on the stock market.</a:t>
            </a:r>
            <a:endParaRPr lang="ko-KR" altLang="en-US" sz="187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E5EEE44-FEBA-40F7-B0EF-9237C4864333}"/>
              </a:ext>
            </a:extLst>
          </p:cNvPr>
          <p:cNvGrpSpPr/>
          <p:nvPr/>
        </p:nvGrpSpPr>
        <p:grpSpPr>
          <a:xfrm>
            <a:off x="4934863" y="701583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4527DBF-6B4A-40FF-BD05-C68E49046F15}"/>
              </a:ext>
            </a:extLst>
          </p:cNvPr>
          <p:cNvSpPr/>
          <p:nvPr/>
        </p:nvSpPr>
        <p:spPr>
          <a:xfrm>
            <a:off x="4913396" y="98261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56828" y="2945720"/>
            <a:ext cx="470471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Our research question</a:t>
            </a:r>
            <a:endParaRPr lang="he-IL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2297" y="673852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b="1" dirty="0">
                <a:solidFill>
                  <a:schemeClr val="tx1"/>
                </a:solidFill>
              </a:rPr>
              <a:t>Data handling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C6BEEF5-C590-423A-BFCC-3574B9F7801D}"/>
              </a:ext>
            </a:extLst>
          </p:cNvPr>
          <p:cNvGrpSpPr/>
          <p:nvPr/>
        </p:nvGrpSpPr>
        <p:grpSpPr>
          <a:xfrm>
            <a:off x="2218650" y="2742108"/>
            <a:ext cx="6851302" cy="2189419"/>
            <a:chOff x="1287363" y="1734398"/>
            <a:chExt cx="6125045" cy="1957336"/>
          </a:xfrm>
        </p:grpSpPr>
        <p:sp>
          <p:nvSpPr>
            <p:cNvPr id="6" name="Oval 21">
              <a:extLst>
                <a:ext uri="{FF2B5EF4-FFF2-40B4-BE49-F238E27FC236}">
                  <a16:creationId xmlns:a16="http://schemas.microsoft.com/office/drawing/2014/main" xmlns="" id="{0026FD31-CFB7-4B1E-B4D7-1FBE5D6A7DE7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3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1">
              <a:extLst>
                <a:ext uri="{FF2B5EF4-FFF2-40B4-BE49-F238E27FC236}">
                  <a16:creationId xmlns:a16="http://schemas.microsoft.com/office/drawing/2014/main" xmlns="" id="{1E186181-5F3F-4E53-A18E-B04087A1EBCF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xmlns="" id="{AE5C92D8-195F-4B7A-B10B-1022FA19ACB7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xmlns="" id="{6BB92296-7A69-440C-B7FA-54BFC8EB45D2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427338 w 1449013"/>
                <a:gd name="connsiteY2" fmla="*/ 719582 h 1952424"/>
                <a:gd name="connsiteX3" fmla="*/ 141381 w 1449013"/>
                <a:gd name="connsiteY3" fmla="*/ 433619 h 1952424"/>
                <a:gd name="connsiteX4" fmla="*/ 0 w 1449013"/>
                <a:gd name="connsiteY4" fmla="*/ 471304 h 1952424"/>
                <a:gd name="connsiteX5" fmla="*/ 0 w 1449013"/>
                <a:gd name="connsiteY5" fmla="*/ 0 h 1952424"/>
                <a:gd name="connsiteX6" fmla="*/ 1449013 w 1449013"/>
                <a:gd name="connsiteY6" fmla="*/ 0 h 1952424"/>
                <a:gd name="connsiteX7" fmla="*/ 1449013 w 1449013"/>
                <a:gd name="connsiteY7" fmla="*/ 466693 h 1952424"/>
                <a:gd name="connsiteX8" fmla="*/ 1317742 w 1449013"/>
                <a:gd name="connsiteY8" fmla="*/ 433619 h 1952424"/>
                <a:gd name="connsiteX9" fmla="*/ 1031784 w 1449013"/>
                <a:gd name="connsiteY9" fmla="*/ 719582 h 1952424"/>
                <a:gd name="connsiteX10" fmla="*/ 1317742 w 1449013"/>
                <a:gd name="connsiteY10" fmla="*/ 1005545 h 1952424"/>
                <a:gd name="connsiteX11" fmla="*/ 1449013 w 1449013"/>
                <a:gd name="connsiteY11" fmla="*/ 972471 h 1952424"/>
                <a:gd name="connsiteX12" fmla="*/ 1449013 w 1449013"/>
                <a:gd name="connsiteY12" fmla="*/ 1444024 h 1952424"/>
                <a:gd name="connsiteX13" fmla="*/ 857954 w 1449013"/>
                <a:gd name="connsiteY13" fmla="*/ 1444024 h 1952424"/>
                <a:gd name="connsiteX14" fmla="*/ 857954 w 1449013"/>
                <a:gd name="connsiteY14" fmla="*/ 1542797 h 1952424"/>
                <a:gd name="connsiteX15" fmla="*/ 953273 w 1449013"/>
                <a:gd name="connsiteY15" fmla="*/ 1723653 h 1952424"/>
                <a:gd name="connsiteX16" fmla="*/ 724507 w 1449013"/>
                <a:gd name="connsiteY16" fmla="*/ 1952424 h 1952424"/>
                <a:gd name="connsiteX17" fmla="*/ 495741 w 1449013"/>
                <a:gd name="connsiteY17" fmla="*/ 1723653 h 1952424"/>
                <a:gd name="connsiteX18" fmla="*/ 591060 w 1449013"/>
                <a:gd name="connsiteY18" fmla="*/ 1542797 h 1952424"/>
                <a:gd name="connsiteX19" fmla="*/ 591060 w 1449013"/>
                <a:gd name="connsiteY19" fmla="*/ 1444024 h 1952424"/>
                <a:gd name="connsiteX20" fmla="*/ 0 w 1449013"/>
                <a:gd name="connsiteY20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141381 w 1449013"/>
                <a:gd name="connsiteY2" fmla="*/ 433619 h 1952424"/>
                <a:gd name="connsiteX3" fmla="*/ 0 w 1449013"/>
                <a:gd name="connsiteY3" fmla="*/ 471304 h 1952424"/>
                <a:gd name="connsiteX4" fmla="*/ 0 w 1449013"/>
                <a:gd name="connsiteY4" fmla="*/ 0 h 1952424"/>
                <a:gd name="connsiteX5" fmla="*/ 1449013 w 1449013"/>
                <a:gd name="connsiteY5" fmla="*/ 0 h 1952424"/>
                <a:gd name="connsiteX6" fmla="*/ 1449013 w 1449013"/>
                <a:gd name="connsiteY6" fmla="*/ 466693 h 1952424"/>
                <a:gd name="connsiteX7" fmla="*/ 1317742 w 1449013"/>
                <a:gd name="connsiteY7" fmla="*/ 433619 h 1952424"/>
                <a:gd name="connsiteX8" fmla="*/ 1031784 w 1449013"/>
                <a:gd name="connsiteY8" fmla="*/ 719582 h 1952424"/>
                <a:gd name="connsiteX9" fmla="*/ 1317742 w 1449013"/>
                <a:gd name="connsiteY9" fmla="*/ 1005545 h 1952424"/>
                <a:gd name="connsiteX10" fmla="*/ 1449013 w 1449013"/>
                <a:gd name="connsiteY10" fmla="*/ 972471 h 1952424"/>
                <a:gd name="connsiteX11" fmla="*/ 1449013 w 1449013"/>
                <a:gd name="connsiteY11" fmla="*/ 1444024 h 1952424"/>
                <a:gd name="connsiteX12" fmla="*/ 857954 w 1449013"/>
                <a:gd name="connsiteY12" fmla="*/ 1444024 h 1952424"/>
                <a:gd name="connsiteX13" fmla="*/ 857954 w 1449013"/>
                <a:gd name="connsiteY13" fmla="*/ 1542797 h 1952424"/>
                <a:gd name="connsiteX14" fmla="*/ 953273 w 1449013"/>
                <a:gd name="connsiteY14" fmla="*/ 1723653 h 1952424"/>
                <a:gd name="connsiteX15" fmla="*/ 724507 w 1449013"/>
                <a:gd name="connsiteY15" fmla="*/ 1952424 h 1952424"/>
                <a:gd name="connsiteX16" fmla="*/ 495741 w 1449013"/>
                <a:gd name="connsiteY16" fmla="*/ 1723653 h 1952424"/>
                <a:gd name="connsiteX17" fmla="*/ 591060 w 1449013"/>
                <a:gd name="connsiteY17" fmla="*/ 1542797 h 1952424"/>
                <a:gd name="connsiteX18" fmla="*/ 591060 w 1449013"/>
                <a:gd name="connsiteY18" fmla="*/ 1444024 h 1952424"/>
                <a:gd name="connsiteX19" fmla="*/ 0 w 1449013"/>
                <a:gd name="connsiteY19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471304 h 1952424"/>
                <a:gd name="connsiteX3" fmla="*/ 0 w 1449013"/>
                <a:gd name="connsiteY3" fmla="*/ 0 h 1952424"/>
                <a:gd name="connsiteX4" fmla="*/ 1449013 w 1449013"/>
                <a:gd name="connsiteY4" fmla="*/ 0 h 1952424"/>
                <a:gd name="connsiteX5" fmla="*/ 1449013 w 1449013"/>
                <a:gd name="connsiteY5" fmla="*/ 466693 h 1952424"/>
                <a:gd name="connsiteX6" fmla="*/ 1317742 w 1449013"/>
                <a:gd name="connsiteY6" fmla="*/ 433619 h 1952424"/>
                <a:gd name="connsiteX7" fmla="*/ 1031784 w 1449013"/>
                <a:gd name="connsiteY7" fmla="*/ 719582 h 1952424"/>
                <a:gd name="connsiteX8" fmla="*/ 1317742 w 1449013"/>
                <a:gd name="connsiteY8" fmla="*/ 1005545 h 1952424"/>
                <a:gd name="connsiteX9" fmla="*/ 1449013 w 1449013"/>
                <a:gd name="connsiteY9" fmla="*/ 972471 h 1952424"/>
                <a:gd name="connsiteX10" fmla="*/ 1449013 w 1449013"/>
                <a:gd name="connsiteY10" fmla="*/ 1444024 h 1952424"/>
                <a:gd name="connsiteX11" fmla="*/ 857954 w 1449013"/>
                <a:gd name="connsiteY11" fmla="*/ 1444024 h 1952424"/>
                <a:gd name="connsiteX12" fmla="*/ 857954 w 1449013"/>
                <a:gd name="connsiteY12" fmla="*/ 1542797 h 1952424"/>
                <a:gd name="connsiteX13" fmla="*/ 953273 w 1449013"/>
                <a:gd name="connsiteY13" fmla="*/ 1723653 h 1952424"/>
                <a:gd name="connsiteX14" fmla="*/ 724507 w 1449013"/>
                <a:gd name="connsiteY14" fmla="*/ 1952424 h 1952424"/>
                <a:gd name="connsiteX15" fmla="*/ 495741 w 1449013"/>
                <a:gd name="connsiteY15" fmla="*/ 1723653 h 1952424"/>
                <a:gd name="connsiteX16" fmla="*/ 591060 w 1449013"/>
                <a:gd name="connsiteY16" fmla="*/ 1542797 h 1952424"/>
                <a:gd name="connsiteX17" fmla="*/ 591060 w 1449013"/>
                <a:gd name="connsiteY17" fmla="*/ 1444024 h 1952424"/>
                <a:gd name="connsiteX18" fmla="*/ 0 w 1449013"/>
                <a:gd name="connsiteY18" fmla="*/ 1444024 h 1952424"/>
                <a:gd name="connsiteX0" fmla="*/ 0 w 1449013"/>
                <a:gd name="connsiteY0" fmla="*/ 1444024 h 1952424"/>
                <a:gd name="connsiteX1" fmla="*/ 0 w 1449013"/>
                <a:gd name="connsiteY1" fmla="*/ 967858 h 1952424"/>
                <a:gd name="connsiteX2" fmla="*/ 0 w 1449013"/>
                <a:gd name="connsiteY2" fmla="*/ 0 h 1952424"/>
                <a:gd name="connsiteX3" fmla="*/ 1449013 w 1449013"/>
                <a:gd name="connsiteY3" fmla="*/ 0 h 1952424"/>
                <a:gd name="connsiteX4" fmla="*/ 1449013 w 1449013"/>
                <a:gd name="connsiteY4" fmla="*/ 466693 h 1952424"/>
                <a:gd name="connsiteX5" fmla="*/ 1317742 w 1449013"/>
                <a:gd name="connsiteY5" fmla="*/ 433619 h 1952424"/>
                <a:gd name="connsiteX6" fmla="*/ 1031784 w 1449013"/>
                <a:gd name="connsiteY6" fmla="*/ 719582 h 1952424"/>
                <a:gd name="connsiteX7" fmla="*/ 1317742 w 1449013"/>
                <a:gd name="connsiteY7" fmla="*/ 1005545 h 1952424"/>
                <a:gd name="connsiteX8" fmla="*/ 1449013 w 1449013"/>
                <a:gd name="connsiteY8" fmla="*/ 972471 h 1952424"/>
                <a:gd name="connsiteX9" fmla="*/ 1449013 w 1449013"/>
                <a:gd name="connsiteY9" fmla="*/ 1444024 h 1952424"/>
                <a:gd name="connsiteX10" fmla="*/ 857954 w 1449013"/>
                <a:gd name="connsiteY10" fmla="*/ 1444024 h 1952424"/>
                <a:gd name="connsiteX11" fmla="*/ 857954 w 1449013"/>
                <a:gd name="connsiteY11" fmla="*/ 1542797 h 1952424"/>
                <a:gd name="connsiteX12" fmla="*/ 953273 w 1449013"/>
                <a:gd name="connsiteY12" fmla="*/ 1723653 h 1952424"/>
                <a:gd name="connsiteX13" fmla="*/ 724507 w 1449013"/>
                <a:gd name="connsiteY13" fmla="*/ 1952424 h 1952424"/>
                <a:gd name="connsiteX14" fmla="*/ 495741 w 1449013"/>
                <a:gd name="connsiteY14" fmla="*/ 1723653 h 1952424"/>
                <a:gd name="connsiteX15" fmla="*/ 591060 w 1449013"/>
                <a:gd name="connsiteY15" fmla="*/ 1542797 h 1952424"/>
                <a:gd name="connsiteX16" fmla="*/ 591060 w 1449013"/>
                <a:gd name="connsiteY16" fmla="*/ 1444024 h 1952424"/>
                <a:gd name="connsiteX17" fmla="*/ 0 w 1449013"/>
                <a:gd name="connsiteY17" fmla="*/ 1444024 h 1952424"/>
                <a:gd name="connsiteX0" fmla="*/ 0 w 1449013"/>
                <a:gd name="connsiteY0" fmla="*/ 1444024 h 1952424"/>
                <a:gd name="connsiteX1" fmla="*/ 0 w 1449013"/>
                <a:gd name="connsiteY1" fmla="*/ 0 h 1952424"/>
                <a:gd name="connsiteX2" fmla="*/ 1449013 w 1449013"/>
                <a:gd name="connsiteY2" fmla="*/ 0 h 1952424"/>
                <a:gd name="connsiteX3" fmla="*/ 1449013 w 1449013"/>
                <a:gd name="connsiteY3" fmla="*/ 466693 h 1952424"/>
                <a:gd name="connsiteX4" fmla="*/ 1317742 w 1449013"/>
                <a:gd name="connsiteY4" fmla="*/ 433619 h 1952424"/>
                <a:gd name="connsiteX5" fmla="*/ 1031784 w 1449013"/>
                <a:gd name="connsiteY5" fmla="*/ 719582 h 1952424"/>
                <a:gd name="connsiteX6" fmla="*/ 1317742 w 1449013"/>
                <a:gd name="connsiteY6" fmla="*/ 1005545 h 1952424"/>
                <a:gd name="connsiteX7" fmla="*/ 1449013 w 1449013"/>
                <a:gd name="connsiteY7" fmla="*/ 972471 h 1952424"/>
                <a:gd name="connsiteX8" fmla="*/ 1449013 w 1449013"/>
                <a:gd name="connsiteY8" fmla="*/ 1444024 h 1952424"/>
                <a:gd name="connsiteX9" fmla="*/ 857954 w 1449013"/>
                <a:gd name="connsiteY9" fmla="*/ 1444024 h 1952424"/>
                <a:gd name="connsiteX10" fmla="*/ 857954 w 1449013"/>
                <a:gd name="connsiteY10" fmla="*/ 1542797 h 1952424"/>
                <a:gd name="connsiteX11" fmla="*/ 953273 w 1449013"/>
                <a:gd name="connsiteY11" fmla="*/ 1723653 h 1952424"/>
                <a:gd name="connsiteX12" fmla="*/ 724507 w 1449013"/>
                <a:gd name="connsiteY12" fmla="*/ 1952424 h 1952424"/>
                <a:gd name="connsiteX13" fmla="*/ 495741 w 1449013"/>
                <a:gd name="connsiteY13" fmla="*/ 1723653 h 1952424"/>
                <a:gd name="connsiteX14" fmla="*/ 591060 w 1449013"/>
                <a:gd name="connsiteY14" fmla="*/ 1542797 h 1952424"/>
                <a:gd name="connsiteX15" fmla="*/ 591060 w 1449013"/>
                <a:gd name="connsiteY15" fmla="*/ 1444024 h 1952424"/>
                <a:gd name="connsiteX16" fmla="*/ 0 w 1449013"/>
                <a:gd name="connsiteY16" fmla="*/ 1444024 h 195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lnTo>
                    <a:pt x="0" y="1444024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7CE89E8C-1213-4133-BAD2-9FDE7A2541D5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Crawlling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ABF5B33D-CDC9-4378-8981-075C8293C5FD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API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9BB75813-793B-4C1D-B8C4-2ABC3C03C89E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Functions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FA232C5-BD66-4A3F-9212-E68EAA1A5CFC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Python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65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14">
            <a:extLst>
              <a:ext uri="{FF2B5EF4-FFF2-40B4-BE49-F238E27FC236}">
                <a16:creationId xmlns:a16="http://schemas.microsoft.com/office/drawing/2014/main" xmlns="" id="{74DD108A-0789-47AD-B65C-D07E14A083C5}"/>
              </a:ext>
            </a:extLst>
          </p:cNvPr>
          <p:cNvGrpSpPr/>
          <p:nvPr/>
        </p:nvGrpSpPr>
        <p:grpSpPr>
          <a:xfrm>
            <a:off x="6661487" y="1707137"/>
            <a:ext cx="5235239" cy="2925248"/>
            <a:chOff x="2444748" y="555045"/>
            <a:chExt cx="7282048" cy="572745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4B6B684-C950-420F-B181-7AD53132492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1B95C0FE-5BC7-4AA1-BECB-23278F736E5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79CA6234-7918-41BB-A4B2-E4E4941EDF1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69EF500-0E9D-434D-ACD2-35DB7EFF71B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03A662A3-7C75-4A56-AE15-DCDE58BDAADC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4B49BA2-CA42-4BC6-9B2B-28FBA979C167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740B129-E4EE-4CA7-815F-9F4D9AC683ED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8C2285A-865E-442B-8BE8-569D14EA16D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Tweets</a:t>
            </a:r>
            <a:endParaRPr lang="en-US" dirty="0"/>
          </a:p>
        </p:txBody>
      </p:sp>
      <p:pic>
        <p:nvPicPr>
          <p:cNvPr id="32" name="תמונה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69" y="2028594"/>
            <a:ext cx="3449472" cy="2151685"/>
          </a:xfrm>
          <a:prstGeom prst="rect">
            <a:avLst/>
          </a:prstGeom>
        </p:spPr>
      </p:pic>
      <p:pic>
        <p:nvPicPr>
          <p:cNvPr id="33" name="תמונה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731" y="1839343"/>
            <a:ext cx="4804657" cy="2032789"/>
          </a:xfrm>
          <a:prstGeom prst="rect">
            <a:avLst/>
          </a:prstGeom>
        </p:spPr>
      </p:pic>
      <p:sp>
        <p:nvSpPr>
          <p:cNvPr id="35" name="מלבן 34"/>
          <p:cNvSpPr/>
          <p:nvPr/>
        </p:nvSpPr>
        <p:spPr>
          <a:xfrm>
            <a:off x="323529" y="5502622"/>
            <a:ext cx="917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First</a:t>
            </a:r>
            <a:r>
              <a:rPr lang="he-IL" sz="2400" b="1" dirty="0" smtClean="0">
                <a:solidFill>
                  <a:schemeClr val="bg1"/>
                </a:solidFill>
              </a:rPr>
              <a:t>, </a:t>
            </a:r>
            <a:r>
              <a:rPr lang="he-IL" sz="2400" b="1" dirty="0" err="1">
                <a:solidFill>
                  <a:schemeClr val="bg1"/>
                </a:solidFill>
              </a:rPr>
              <a:t>we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will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represent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influential</a:t>
            </a:r>
            <a:r>
              <a:rPr lang="he-IL" sz="2400" b="1" dirty="0">
                <a:solidFill>
                  <a:schemeClr val="bg1"/>
                </a:solidFill>
              </a:rPr>
              <a:t> </a:t>
            </a:r>
            <a:r>
              <a:rPr lang="he-IL" sz="2400" b="1" dirty="0" err="1">
                <a:solidFill>
                  <a:schemeClr val="bg1"/>
                </a:solidFill>
              </a:rPr>
              <a:t>tweets</a:t>
            </a:r>
            <a:endParaRPr lang="he-IL" sz="2400" b="1" dirty="0">
              <a:solidFill>
                <a:schemeClr val="bg1"/>
              </a:solidFill>
            </a:endParaRPr>
          </a:p>
        </p:txBody>
      </p:sp>
      <p:pic>
        <p:nvPicPr>
          <p:cNvPr id="76" name="Picture 10" descr="https://cutewallpaper.org/21/twitter-icon-no-background/Logo-Twitter-Transparent-Background-47458-Free-Icons-and-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916" y="5149971"/>
            <a:ext cx="1905000" cy="14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5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Tweets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1" y="1958196"/>
            <a:ext cx="4734248" cy="4718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9764" y="1473877"/>
            <a:ext cx="2398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Musk tweets</a:t>
            </a:r>
            <a:endParaRPr lang="he-IL" dirty="0">
              <a:solidFill>
                <a:schemeClr val="bg1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24" y="1958195"/>
            <a:ext cx="5969479" cy="38387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573991" y="1502003"/>
            <a:ext cx="239814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Trump </a:t>
            </a:r>
            <a:r>
              <a:rPr lang="en-US" dirty="0">
                <a:solidFill>
                  <a:schemeClr val="bg1"/>
                </a:solidFill>
              </a:rPr>
              <a:t>tweets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9EBAFE4C-D650-49CA-9331-8D4A6A1D9E58}"/>
              </a:ext>
            </a:extLst>
          </p:cNvPr>
          <p:cNvGrpSpPr/>
          <p:nvPr/>
        </p:nvGrpSpPr>
        <p:grpSpPr>
          <a:xfrm>
            <a:off x="3899187" y="3495146"/>
            <a:ext cx="4359097" cy="239502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85F876A2-A132-4587-B867-EE1AE806F0E6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DE2323AB-EFD5-400F-ADCB-37F1978162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8FB281C8-ECD4-4380-82B7-67612559AAC7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208D7757-8069-4295-8F0D-54C8DB53522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8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DBA02E28-DDD6-4EB4-8C83-0E11A4158F3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617E9D24-C13D-48EF-91D6-5E280A3CBD6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xmlns="" id="{CFFF37D3-6BBD-4304-A2E2-28D6E1959F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13762578-1844-499D-A716-B9F4FD89F92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5F96B2FD-BD34-42B1-B598-5054056D88A1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xmlns="" id="{8EC2B84E-A36F-4895-9084-4B75DF35381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xmlns="" id="{FFED9B5D-5DF0-4613-9D2D-9603E8DD4834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A336323D-62CA-4358-B21D-1E1E1E8D9C8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xmlns="" id="{5EB3F616-6FA4-4FFD-BF78-820D8183C666}"/>
              </a:ext>
            </a:extLst>
          </p:cNvPr>
          <p:cNvGrpSpPr/>
          <p:nvPr/>
        </p:nvGrpSpPr>
        <p:grpSpPr>
          <a:xfrm>
            <a:off x="449615" y="1887454"/>
            <a:ext cx="11287817" cy="3840157"/>
            <a:chOff x="464523" y="713136"/>
            <a:chExt cx="11287817" cy="3840157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xmlns="" id="{71344198-E020-4C72-9224-C15B5CF14A5C}"/>
                </a:ext>
              </a:extLst>
            </p:cNvPr>
            <p:cNvGrpSpPr/>
            <p:nvPr/>
          </p:nvGrpSpPr>
          <p:grpSpPr>
            <a:xfrm rot="10800000" flipH="1">
              <a:off x="6264482" y="713136"/>
              <a:ext cx="5487858" cy="3073695"/>
              <a:chOff x="9058763" y="1564839"/>
              <a:chExt cx="5487858" cy="3073695"/>
            </a:xfrm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xmlns="" id="{ACD5405F-6317-4A1A-B7CC-DDBDED9E4BCB}"/>
                  </a:ext>
                </a:extLst>
              </p:cNvPr>
              <p:cNvSpPr/>
              <p:nvPr/>
            </p:nvSpPr>
            <p:spPr>
              <a:xfrm flipH="1">
                <a:off x="9075844" y="1564839"/>
                <a:ext cx="5470777" cy="238159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89422" h="3129771">
                    <a:moveTo>
                      <a:pt x="0" y="3081008"/>
                    </a:moveTo>
                    <a:cubicBezTo>
                      <a:pt x="461246" y="2654828"/>
                      <a:pt x="1043872" y="1896873"/>
                      <a:pt x="1456566" y="1875295"/>
                    </a:cubicBezTo>
                    <a:cubicBezTo>
                      <a:pt x="1842287" y="1888782"/>
                      <a:pt x="1936693" y="3148442"/>
                      <a:pt x="2152481" y="3129561"/>
                    </a:cubicBezTo>
                    <a:cubicBezTo>
                      <a:pt x="2379057" y="3129561"/>
                      <a:pt x="2743200" y="1397866"/>
                      <a:pt x="3002145" y="1381681"/>
                    </a:cubicBezTo>
                    <a:cubicBezTo>
                      <a:pt x="3201749" y="1362799"/>
                      <a:pt x="3457996" y="2565815"/>
                      <a:pt x="3625232" y="2563118"/>
                    </a:cubicBezTo>
                    <a:cubicBezTo>
                      <a:pt x="3795165" y="2549631"/>
                      <a:pt x="4138153" y="411502"/>
                      <a:pt x="4461834" y="414199"/>
                    </a:cubicBezTo>
                    <a:cubicBezTo>
                      <a:pt x="4753148" y="422291"/>
                      <a:pt x="4853375" y="2187402"/>
                      <a:pt x="5055676" y="2187402"/>
                    </a:cubicBezTo>
                    <a:cubicBezTo>
                      <a:pt x="5268766" y="2171218"/>
                      <a:pt x="5568890" y="486359"/>
                      <a:pt x="5765796" y="478267"/>
                    </a:cubicBezTo>
                    <a:cubicBezTo>
                      <a:pt x="5989675" y="478267"/>
                      <a:pt x="5954742" y="1645674"/>
                      <a:pt x="6219081" y="1661858"/>
                    </a:cubicBezTo>
                    <a:cubicBezTo>
                      <a:pt x="6475328" y="1637582"/>
                      <a:pt x="6973634" y="631179"/>
                      <a:pt x="7189422" y="0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xmlns="" id="{D215BAA0-DCC5-41FC-B5F4-D4AAD73FB61E}"/>
                  </a:ext>
                </a:extLst>
              </p:cNvPr>
              <p:cNvGrpSpPr/>
              <p:nvPr/>
            </p:nvGrpSpPr>
            <p:grpSpPr>
              <a:xfrm flipH="1">
                <a:off x="11831112" y="2269727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xmlns="" id="{B7D8640A-F95D-42C1-83FB-F283BC4E0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xmlns="" id="{21B30F2D-351F-4A31-95CB-E1D82E2B42D5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xmlns="" id="{6BDBF0E4-773A-48DD-86FB-57BB6220DFF8}"/>
                  </a:ext>
                </a:extLst>
              </p:cNvPr>
              <p:cNvGrpSpPr/>
              <p:nvPr/>
            </p:nvGrpSpPr>
            <p:grpSpPr>
              <a:xfrm flipH="1">
                <a:off x="13858717" y="3246912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4" name="Rectangle: Rounded Corners 243">
                  <a:extLst>
                    <a:ext uri="{FF2B5EF4-FFF2-40B4-BE49-F238E27FC236}">
                      <a16:creationId xmlns:a16="http://schemas.microsoft.com/office/drawing/2014/main" xmlns="" id="{54CBFB46-ED0C-4969-8F69-DB0F8880EBB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: Rounded Corners 244">
                  <a:extLst>
                    <a:ext uri="{FF2B5EF4-FFF2-40B4-BE49-F238E27FC236}">
                      <a16:creationId xmlns:a16="http://schemas.microsoft.com/office/drawing/2014/main" xmlns="" id="{11F67259-0EE2-42AD-9D64-4CA9E59CEFA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xmlns="" id="{BD7BB946-9323-4143-8476-BDA6BC85AED6}"/>
                  </a:ext>
                </a:extLst>
              </p:cNvPr>
              <p:cNvGrpSpPr/>
              <p:nvPr/>
            </p:nvGrpSpPr>
            <p:grpSpPr>
              <a:xfrm flipH="1">
                <a:off x="11150899" y="175081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xmlns="" id="{A967B1F4-0692-419C-BFCE-3CB8D8F039B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: Rounded Corners 242">
                  <a:extLst>
                    <a:ext uri="{FF2B5EF4-FFF2-40B4-BE49-F238E27FC236}">
                      <a16:creationId xmlns:a16="http://schemas.microsoft.com/office/drawing/2014/main" xmlns="" id="{6E38E96E-9F55-4CDE-80AE-D92CC79D0854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xmlns="" id="{6D7586DD-E202-4717-ABB8-A216C8EC6CC8}"/>
                  </a:ext>
                </a:extLst>
              </p:cNvPr>
              <p:cNvGrpSpPr/>
              <p:nvPr/>
            </p:nvGrpSpPr>
            <p:grpSpPr>
              <a:xfrm flipH="1">
                <a:off x="10439463" y="2023827"/>
                <a:ext cx="188449" cy="1600365"/>
                <a:chOff x="10641180" y="362514"/>
                <a:chExt cx="247650" cy="1989158"/>
              </a:xfrm>
            </p:grpSpPr>
            <p:sp>
              <p:nvSpPr>
                <p:cNvPr id="240" name="Rectangle: Rounded Corners 239">
                  <a:extLst>
                    <a:ext uri="{FF2B5EF4-FFF2-40B4-BE49-F238E27FC236}">
                      <a16:creationId xmlns:a16="http://schemas.microsoft.com/office/drawing/2014/main" xmlns="" id="{A9B7C025-F745-4CED-BDB8-FA738F2B1F03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: Rounded Corners 240">
                  <a:extLst>
                    <a:ext uri="{FF2B5EF4-FFF2-40B4-BE49-F238E27FC236}">
                      <a16:creationId xmlns:a16="http://schemas.microsoft.com/office/drawing/2014/main" xmlns="" id="{9342A099-27D6-4E0C-B1EA-EFC8CB70A70A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xmlns="" id="{8CBD8E41-21B5-45D7-A679-79EFEFD26E29}"/>
                  </a:ext>
                </a:extLst>
              </p:cNvPr>
              <p:cNvGrpSpPr/>
              <p:nvPr/>
            </p:nvGrpSpPr>
            <p:grpSpPr>
              <a:xfrm flipH="1">
                <a:off x="13419682" y="28992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xmlns="" id="{53CF641A-FC42-4B65-8C0C-A26408CDAFD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xmlns="" id="{79E09E6E-D048-4092-A5E9-1A57C2D7A6DA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xmlns="" id="{0362E401-FA00-484D-BC2B-78C47B5A82A7}"/>
                  </a:ext>
                </a:extLst>
              </p:cNvPr>
              <p:cNvGrpSpPr/>
              <p:nvPr/>
            </p:nvGrpSpPr>
            <p:grpSpPr>
              <a:xfrm flipH="1">
                <a:off x="12722763" y="3195961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236" name="Rectangle: Rounded Corners 235">
                  <a:extLst>
                    <a:ext uri="{FF2B5EF4-FFF2-40B4-BE49-F238E27FC236}">
                      <a16:creationId xmlns:a16="http://schemas.microsoft.com/office/drawing/2014/main" xmlns="" id="{9D439F9B-5472-4884-A6C2-73453500F633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: Rounded Corners 236">
                  <a:extLst>
                    <a:ext uri="{FF2B5EF4-FFF2-40B4-BE49-F238E27FC236}">
                      <a16:creationId xmlns:a16="http://schemas.microsoft.com/office/drawing/2014/main" xmlns="" id="{A73544C8-24B1-45DF-BDAD-73547DB312A2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xmlns="" id="{913E7BC8-5C46-4C80-82BC-B37CFFA4340C}"/>
                  </a:ext>
                </a:extLst>
              </p:cNvPr>
              <p:cNvGrpSpPr/>
              <p:nvPr/>
            </p:nvGrpSpPr>
            <p:grpSpPr>
              <a:xfrm flipH="1">
                <a:off x="10439463" y="2147907"/>
                <a:ext cx="188449" cy="1391622"/>
                <a:chOff x="10662618" y="438150"/>
                <a:chExt cx="247650" cy="1828800"/>
              </a:xfrm>
            </p:grpSpPr>
            <p:sp>
              <p:nvSpPr>
                <p:cNvPr id="234" name="Rectangle: Rounded Corners 233">
                  <a:extLst>
                    <a:ext uri="{FF2B5EF4-FFF2-40B4-BE49-F238E27FC236}">
                      <a16:creationId xmlns:a16="http://schemas.microsoft.com/office/drawing/2014/main" xmlns="" id="{47109380-E9DD-446E-A4A7-4CB72C2E33C6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: Rounded Corners 234">
                  <a:extLst>
                    <a:ext uri="{FF2B5EF4-FFF2-40B4-BE49-F238E27FC236}">
                      <a16:creationId xmlns:a16="http://schemas.microsoft.com/office/drawing/2014/main" xmlns="" id="{DDF3068D-7671-4E11-B022-064039935C9C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xmlns="" id="{25AD28F7-4479-4517-9116-5B396813D13D}"/>
                  </a:ext>
                </a:extLst>
              </p:cNvPr>
              <p:cNvGrpSpPr/>
              <p:nvPr/>
            </p:nvGrpSpPr>
            <p:grpSpPr>
              <a:xfrm flipH="1">
                <a:off x="10886970" y="238818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32" name="Rectangle: Rounded Corners 231">
                  <a:extLst>
                    <a:ext uri="{FF2B5EF4-FFF2-40B4-BE49-F238E27FC236}">
                      <a16:creationId xmlns:a16="http://schemas.microsoft.com/office/drawing/2014/main" xmlns="" id="{7A1B5C1B-5240-4BC4-8DF0-F6D4F00084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: Rounded Corners 232">
                  <a:extLst>
                    <a:ext uri="{FF2B5EF4-FFF2-40B4-BE49-F238E27FC236}">
                      <a16:creationId xmlns:a16="http://schemas.microsoft.com/office/drawing/2014/main" xmlns="" id="{E44BD6F5-F1CC-4FA9-BE50-998AC11710E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xmlns="" id="{DFA99DC2-A733-4F45-9E0E-22B957FED998}"/>
                  </a:ext>
                </a:extLst>
              </p:cNvPr>
              <p:cNvGrpSpPr/>
              <p:nvPr/>
            </p:nvGrpSpPr>
            <p:grpSpPr>
              <a:xfrm flipH="1">
                <a:off x="10670428" y="2293571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30" name="Rectangle: Rounded Corners 229">
                  <a:extLst>
                    <a:ext uri="{FF2B5EF4-FFF2-40B4-BE49-F238E27FC236}">
                      <a16:creationId xmlns:a16="http://schemas.microsoft.com/office/drawing/2014/main" xmlns="" id="{29B91C6A-8245-42E3-B403-AD9F5A8BE3A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: Rounded Corners 230">
                  <a:extLst>
                    <a:ext uri="{FF2B5EF4-FFF2-40B4-BE49-F238E27FC236}">
                      <a16:creationId xmlns:a16="http://schemas.microsoft.com/office/drawing/2014/main" xmlns="" id="{D93101D7-441E-455B-81BE-381AB0D22E5F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xmlns="" id="{F85DB048-BC42-47F3-AA21-0D20A496EB0B}"/>
                  </a:ext>
                </a:extLst>
              </p:cNvPr>
              <p:cNvGrpSpPr/>
              <p:nvPr/>
            </p:nvGrpSpPr>
            <p:grpSpPr>
              <a:xfrm flipH="1">
                <a:off x="13178505" y="2900130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28" name="Rectangle: Rounded Corners 227">
                  <a:extLst>
                    <a:ext uri="{FF2B5EF4-FFF2-40B4-BE49-F238E27FC236}">
                      <a16:creationId xmlns:a16="http://schemas.microsoft.com/office/drawing/2014/main" xmlns="" id="{25FDA515-D5A0-4FBF-A870-97EC8A0BEF9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xmlns="" id="{6F1F037B-BB21-4254-A8B6-C25B09A9D6A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xmlns="" id="{814A1514-06B2-4FBA-9B1F-2F212A96788A}"/>
                  </a:ext>
                </a:extLst>
              </p:cNvPr>
              <p:cNvGrpSpPr/>
              <p:nvPr/>
            </p:nvGrpSpPr>
            <p:grpSpPr>
              <a:xfrm flipH="1">
                <a:off x="12955400" y="3351183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26" name="Rectangle: Rounded Corners 225">
                  <a:extLst>
                    <a:ext uri="{FF2B5EF4-FFF2-40B4-BE49-F238E27FC236}">
                      <a16:creationId xmlns:a16="http://schemas.microsoft.com/office/drawing/2014/main" xmlns="" id="{6F772D5C-F9AA-4470-A561-221FDAA0059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xmlns="" id="{2859F2F8-0E78-436F-835E-391F19150D0B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xmlns="" id="{02353918-D6EF-4195-81C8-C04A79014EE2}"/>
                  </a:ext>
                </a:extLst>
              </p:cNvPr>
              <p:cNvGrpSpPr/>
              <p:nvPr/>
            </p:nvGrpSpPr>
            <p:grpSpPr>
              <a:xfrm flipH="1">
                <a:off x="14078235" y="3342135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4" name="Rectangle: Rounded Corners 223">
                  <a:extLst>
                    <a:ext uri="{FF2B5EF4-FFF2-40B4-BE49-F238E27FC236}">
                      <a16:creationId xmlns:a16="http://schemas.microsoft.com/office/drawing/2014/main" xmlns="" id="{25A4278E-B2E2-4D2A-B84B-6BF326595B1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: Rounded Corners 224">
                  <a:extLst>
                    <a:ext uri="{FF2B5EF4-FFF2-40B4-BE49-F238E27FC236}">
                      <a16:creationId xmlns:a16="http://schemas.microsoft.com/office/drawing/2014/main" xmlns="" id="{AAD474A6-FE1D-4656-BECA-9C755242DDF8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xmlns="" id="{3D00383A-BF26-4FBA-A222-0437C5D85D06}"/>
                  </a:ext>
                </a:extLst>
              </p:cNvPr>
              <p:cNvGrpSpPr/>
              <p:nvPr/>
            </p:nvGrpSpPr>
            <p:grpSpPr>
              <a:xfrm flipH="1">
                <a:off x="14293047" y="35959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2" name="Rectangle: Rounded Corners 221">
                  <a:extLst>
                    <a:ext uri="{FF2B5EF4-FFF2-40B4-BE49-F238E27FC236}">
                      <a16:creationId xmlns:a16="http://schemas.microsoft.com/office/drawing/2014/main" xmlns="" id="{3C6C2E1C-58A5-4D68-B730-0328095DB8CF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: Rounded Corners 222">
                  <a:extLst>
                    <a:ext uri="{FF2B5EF4-FFF2-40B4-BE49-F238E27FC236}">
                      <a16:creationId xmlns:a16="http://schemas.microsoft.com/office/drawing/2014/main" xmlns="" id="{CC5F5F2E-B030-4628-A5B8-50360A46A25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xmlns="" id="{1A90D704-411A-43B3-8945-F31014D902C7}"/>
                  </a:ext>
                </a:extLst>
              </p:cNvPr>
              <p:cNvGrpSpPr/>
              <p:nvPr/>
            </p:nvGrpSpPr>
            <p:grpSpPr>
              <a:xfrm flipH="1">
                <a:off x="9058763" y="1606341"/>
                <a:ext cx="188449" cy="834973"/>
                <a:chOff x="10641180" y="500718"/>
                <a:chExt cx="247650" cy="1097280"/>
              </a:xfrm>
            </p:grpSpPr>
            <p:sp>
              <p:nvSpPr>
                <p:cNvPr id="220" name="Rectangle: Rounded Corners 219">
                  <a:extLst>
                    <a:ext uri="{FF2B5EF4-FFF2-40B4-BE49-F238E27FC236}">
                      <a16:creationId xmlns:a16="http://schemas.microsoft.com/office/drawing/2014/main" xmlns="" id="{AE7537AC-36D3-48A7-915E-8482B8B9D42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: Rounded Corners 220">
                  <a:extLst>
                    <a:ext uri="{FF2B5EF4-FFF2-40B4-BE49-F238E27FC236}">
                      <a16:creationId xmlns:a16="http://schemas.microsoft.com/office/drawing/2014/main" xmlns="" id="{E82976D3-4FB6-47EF-BF87-32B74B76639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xmlns="" id="{48AF7190-965D-42C5-B838-D01DA192BE09}"/>
                  </a:ext>
                </a:extLst>
              </p:cNvPr>
              <p:cNvGrpSpPr/>
              <p:nvPr/>
            </p:nvGrpSpPr>
            <p:grpSpPr>
              <a:xfrm flipH="1">
                <a:off x="9740871" y="176663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18" name="Rectangle: Rounded Corners 217">
                  <a:extLst>
                    <a:ext uri="{FF2B5EF4-FFF2-40B4-BE49-F238E27FC236}">
                      <a16:creationId xmlns:a16="http://schemas.microsoft.com/office/drawing/2014/main" xmlns="" id="{4F88515C-2FB9-4125-99AB-DDCBC369F3B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: Rounded Corners 218">
                  <a:extLst>
                    <a:ext uri="{FF2B5EF4-FFF2-40B4-BE49-F238E27FC236}">
                      <a16:creationId xmlns:a16="http://schemas.microsoft.com/office/drawing/2014/main" xmlns="" id="{5467EB0A-E3B2-4514-BDC9-15B4F5595523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xmlns="" id="{D35BF762-BBF2-42CB-B919-61A04C603681}"/>
                  </a:ext>
                </a:extLst>
              </p:cNvPr>
              <p:cNvGrpSpPr/>
              <p:nvPr/>
            </p:nvGrpSpPr>
            <p:grpSpPr>
              <a:xfrm flipH="1">
                <a:off x="9977825" y="204368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16" name="Rectangle: Rounded Corners 215">
                  <a:extLst>
                    <a:ext uri="{FF2B5EF4-FFF2-40B4-BE49-F238E27FC236}">
                      <a16:creationId xmlns:a16="http://schemas.microsoft.com/office/drawing/2014/main" xmlns="" id="{CB3B0B35-022A-4876-836D-B49CA17E216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: Rounded Corners 216">
                  <a:extLst>
                    <a:ext uri="{FF2B5EF4-FFF2-40B4-BE49-F238E27FC236}">
                      <a16:creationId xmlns:a16="http://schemas.microsoft.com/office/drawing/2014/main" xmlns="" id="{A580DEE2-0A3B-4AB7-B9FC-E7117685509D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xmlns="" id="{AC58D117-E18B-48F5-BA53-D8D636BE9657}"/>
                  </a:ext>
                </a:extLst>
              </p:cNvPr>
              <p:cNvGrpSpPr/>
              <p:nvPr/>
            </p:nvGrpSpPr>
            <p:grpSpPr>
              <a:xfrm flipH="1">
                <a:off x="9519920" y="2125836"/>
                <a:ext cx="188449" cy="834973"/>
                <a:chOff x="10641180" y="500718"/>
                <a:chExt cx="247650" cy="1097280"/>
              </a:xfrm>
            </p:grpSpPr>
            <p:sp>
              <p:nvSpPr>
                <p:cNvPr id="214" name="Rectangle: Rounded Corners 213">
                  <a:extLst>
                    <a:ext uri="{FF2B5EF4-FFF2-40B4-BE49-F238E27FC236}">
                      <a16:creationId xmlns:a16="http://schemas.microsoft.com/office/drawing/2014/main" xmlns="" id="{D608E0B4-E13E-4364-BE81-9663211DE7A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: Rounded Corners 214">
                  <a:extLst>
                    <a:ext uri="{FF2B5EF4-FFF2-40B4-BE49-F238E27FC236}">
                      <a16:creationId xmlns:a16="http://schemas.microsoft.com/office/drawing/2014/main" xmlns="" id="{109114AA-1133-43C4-B5C4-92BBAB4C42F0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xmlns="" id="{C4353167-E656-4F4F-9592-3402E08ABF6E}"/>
                  </a:ext>
                </a:extLst>
              </p:cNvPr>
              <p:cNvGrpSpPr/>
              <p:nvPr/>
            </p:nvGrpSpPr>
            <p:grpSpPr>
              <a:xfrm flipH="1">
                <a:off x="10194829" y="174245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2" name="Rectangle: Rounded Corners 211">
                  <a:extLst>
                    <a:ext uri="{FF2B5EF4-FFF2-40B4-BE49-F238E27FC236}">
                      <a16:creationId xmlns:a16="http://schemas.microsoft.com/office/drawing/2014/main" xmlns="" id="{4D69952B-50EE-4AEC-8EE1-D9123A6DAAD5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xmlns="" id="{037D0CFB-9D29-4705-A649-31482FAFEA03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xmlns="" id="{24EDA126-8048-4146-9C40-71977F3D177C}"/>
                  </a:ext>
                </a:extLst>
              </p:cNvPr>
              <p:cNvGrpSpPr/>
              <p:nvPr/>
            </p:nvGrpSpPr>
            <p:grpSpPr>
              <a:xfrm flipH="1">
                <a:off x="13637095" y="28949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10" name="Rectangle: Rounded Corners 209">
                  <a:extLst>
                    <a:ext uri="{FF2B5EF4-FFF2-40B4-BE49-F238E27FC236}">
                      <a16:creationId xmlns:a16="http://schemas.microsoft.com/office/drawing/2014/main" xmlns="" id="{86B78217-E459-4BB3-87E8-AFF576593F11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xmlns="" id="{53E3AF5E-0323-4EB7-B61C-E33E89C5E402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xmlns="" id="{C1F0A88B-9FFA-43EE-A480-466D5DE417EC}"/>
                  </a:ext>
                </a:extLst>
              </p:cNvPr>
              <p:cNvGrpSpPr/>
              <p:nvPr/>
            </p:nvGrpSpPr>
            <p:grpSpPr>
              <a:xfrm flipH="1">
                <a:off x="12505852" y="310774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8" name="Rectangle: Rounded Corners 207">
                  <a:extLst>
                    <a:ext uri="{FF2B5EF4-FFF2-40B4-BE49-F238E27FC236}">
                      <a16:creationId xmlns:a16="http://schemas.microsoft.com/office/drawing/2014/main" xmlns="" id="{B8E42471-7BF3-47B3-9EF2-2F63F340241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: Rounded Corners 208">
                  <a:extLst>
                    <a:ext uri="{FF2B5EF4-FFF2-40B4-BE49-F238E27FC236}">
                      <a16:creationId xmlns:a16="http://schemas.microsoft.com/office/drawing/2014/main" xmlns="" id="{DB50D4C1-1AB9-4D3B-860E-4B39CC44B298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xmlns="" id="{1AB71DE9-DA65-4BC3-B1A4-856D6C98EDC2}"/>
                  </a:ext>
                </a:extLst>
              </p:cNvPr>
              <p:cNvGrpSpPr/>
              <p:nvPr/>
            </p:nvGrpSpPr>
            <p:grpSpPr>
              <a:xfrm flipH="1">
                <a:off x="12268400" y="2699312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6" name="Rectangle: Rounded Corners 205">
                  <a:extLst>
                    <a:ext uri="{FF2B5EF4-FFF2-40B4-BE49-F238E27FC236}">
                      <a16:creationId xmlns:a16="http://schemas.microsoft.com/office/drawing/2014/main" xmlns="" id="{B4A11FC5-61C2-43F9-A2F5-81C5E984C39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: Rounded Corners 206">
                  <a:extLst>
                    <a:ext uri="{FF2B5EF4-FFF2-40B4-BE49-F238E27FC236}">
                      <a16:creationId xmlns:a16="http://schemas.microsoft.com/office/drawing/2014/main" xmlns="" id="{F5C83A9C-FBDA-454D-B25F-18A1DD0FE8D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xmlns="" id="{360B971E-ACAD-4E52-8D37-77046F316E68}"/>
                  </a:ext>
                </a:extLst>
              </p:cNvPr>
              <p:cNvGrpSpPr/>
              <p:nvPr/>
            </p:nvGrpSpPr>
            <p:grpSpPr>
              <a:xfrm flipH="1">
                <a:off x="12044482" y="24826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204" name="Rectangle: Rounded Corners 203">
                  <a:extLst>
                    <a:ext uri="{FF2B5EF4-FFF2-40B4-BE49-F238E27FC236}">
                      <a16:creationId xmlns:a16="http://schemas.microsoft.com/office/drawing/2014/main" xmlns="" id="{C6E50DCF-450C-4253-B5E9-50BAE60489A8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: Rounded Corners 204">
                  <a:extLst>
                    <a:ext uri="{FF2B5EF4-FFF2-40B4-BE49-F238E27FC236}">
                      <a16:creationId xmlns:a16="http://schemas.microsoft.com/office/drawing/2014/main" xmlns="" id="{49EA045E-C4F9-48C9-8D00-5D35CA8DB6A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xmlns="" id="{CCC65FFF-71F1-46FB-80D1-1C87A9BA1F97}"/>
                  </a:ext>
                </a:extLst>
              </p:cNvPr>
              <p:cNvGrpSpPr/>
              <p:nvPr/>
            </p:nvGrpSpPr>
            <p:grpSpPr>
              <a:xfrm flipH="1">
                <a:off x="11366982" y="27113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202" name="Rectangle: Rounded Corners 201">
                  <a:extLst>
                    <a:ext uri="{FF2B5EF4-FFF2-40B4-BE49-F238E27FC236}">
                      <a16:creationId xmlns:a16="http://schemas.microsoft.com/office/drawing/2014/main" xmlns="" id="{3C8A70D0-F19F-4221-98BB-C5DC7B197D9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: Rounded Corners 202">
                  <a:extLst>
                    <a:ext uri="{FF2B5EF4-FFF2-40B4-BE49-F238E27FC236}">
                      <a16:creationId xmlns:a16="http://schemas.microsoft.com/office/drawing/2014/main" xmlns="" id="{33B7270C-FA71-4B89-985B-118EA71BC4C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xmlns="" id="{AD62D8AE-3AB3-4554-88C3-DFC6D2BA81E5}"/>
                  </a:ext>
                </a:extLst>
              </p:cNvPr>
              <p:cNvGrpSpPr/>
              <p:nvPr/>
            </p:nvGrpSpPr>
            <p:grpSpPr>
              <a:xfrm flipH="1">
                <a:off x="11615703" y="2796345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00" name="Rectangle: Rounded Corners 199">
                  <a:extLst>
                    <a:ext uri="{FF2B5EF4-FFF2-40B4-BE49-F238E27FC236}">
                      <a16:creationId xmlns:a16="http://schemas.microsoft.com/office/drawing/2014/main" xmlns="" id="{8653C06A-7997-4F31-A1D0-ACD2E9E43DF8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: Rounded Corners 200">
                  <a:extLst>
                    <a:ext uri="{FF2B5EF4-FFF2-40B4-BE49-F238E27FC236}">
                      <a16:creationId xmlns:a16="http://schemas.microsoft.com/office/drawing/2014/main" xmlns="" id="{100AFB75-EA87-468C-8C6C-21B2611BE66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xmlns="" id="{4D851946-CFE2-49E5-806F-DF52B18DB20D}"/>
                  </a:ext>
                </a:extLst>
              </p:cNvPr>
              <p:cNvGrpSpPr/>
              <p:nvPr/>
            </p:nvGrpSpPr>
            <p:grpSpPr>
              <a:xfrm flipH="1">
                <a:off x="9299779" y="168638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98" name="Rectangle: Rounded Corners 197">
                  <a:extLst>
                    <a:ext uri="{FF2B5EF4-FFF2-40B4-BE49-F238E27FC236}">
                      <a16:creationId xmlns:a16="http://schemas.microsoft.com/office/drawing/2014/main" xmlns="" id="{181FF519-D4D2-4FFC-9CC4-E84827606B5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: Rounded Corners 198">
                  <a:extLst>
                    <a:ext uri="{FF2B5EF4-FFF2-40B4-BE49-F238E27FC236}">
                      <a16:creationId xmlns:a16="http://schemas.microsoft.com/office/drawing/2014/main" xmlns="" id="{654FC1A6-A173-4DB1-8F9D-1D0FCA036CB4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xmlns="" id="{D5B4BACD-E8BB-432F-A400-107F63AB16A0}"/>
                </a:ext>
              </a:extLst>
            </p:cNvPr>
            <p:cNvGrpSpPr/>
            <p:nvPr/>
          </p:nvGrpSpPr>
          <p:grpSpPr>
            <a:xfrm>
              <a:off x="464523" y="865778"/>
              <a:ext cx="5909519" cy="3687515"/>
              <a:chOff x="464523" y="865778"/>
              <a:chExt cx="5909519" cy="3687515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xmlns="" id="{B15531CE-2D76-425A-9383-85C44819F9BE}"/>
                  </a:ext>
                </a:extLst>
              </p:cNvPr>
              <p:cNvSpPr/>
              <p:nvPr/>
            </p:nvSpPr>
            <p:spPr>
              <a:xfrm rot="10800000" flipH="1">
                <a:off x="464523" y="1506912"/>
                <a:ext cx="5909519" cy="2471304"/>
              </a:xfrm>
              <a:custGeom>
                <a:avLst/>
                <a:gdLst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4896"/>
                  <a:gd name="connsiteX1" fmla="*/ 1456566 w 7137175"/>
                  <a:gd name="connsiteY1" fmla="*/ 3220630 h 4474896"/>
                  <a:gd name="connsiteX2" fmla="*/ 2152481 w 7137175"/>
                  <a:gd name="connsiteY2" fmla="*/ 4474896 h 4474896"/>
                  <a:gd name="connsiteX3" fmla="*/ 3002145 w 7137175"/>
                  <a:gd name="connsiteY3" fmla="*/ 2727016 h 4474896"/>
                  <a:gd name="connsiteX4" fmla="*/ 3625232 w 7137175"/>
                  <a:gd name="connsiteY4" fmla="*/ 3908453 h 4474896"/>
                  <a:gd name="connsiteX5" fmla="*/ 4474895 w 7137175"/>
                  <a:gd name="connsiteY5" fmla="*/ 1537487 h 4474896"/>
                  <a:gd name="connsiteX6" fmla="*/ 5081798 w 7137175"/>
                  <a:gd name="connsiteY6" fmla="*/ 2265770 h 4474896"/>
                  <a:gd name="connsiteX7" fmla="*/ 5648241 w 7137175"/>
                  <a:gd name="connsiteY7" fmla="*/ 712099 h 4474896"/>
                  <a:gd name="connsiteX8" fmla="*/ 6271327 w 7137175"/>
                  <a:gd name="connsiteY8" fmla="*/ 1440382 h 4474896"/>
                  <a:gd name="connsiteX9" fmla="*/ 7137175 w 7137175"/>
                  <a:gd name="connsiteY9" fmla="*/ 0 h 447489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1209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440382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74895 w 7137175"/>
                  <a:gd name="connsiteY5" fmla="*/ 1537487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81798 w 7137175"/>
                  <a:gd name="connsiteY6" fmla="*/ 2265770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648241 w 7137175"/>
                  <a:gd name="connsiteY7" fmla="*/ 752559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71327 w 7137175"/>
                  <a:gd name="connsiteY8" fmla="*/ 1505119 h 4475106"/>
                  <a:gd name="connsiteX9" fmla="*/ 7137175 w 7137175"/>
                  <a:gd name="connsiteY9" fmla="*/ 0 h 4475106"/>
                  <a:gd name="connsiteX0" fmla="*/ 0 w 7137175"/>
                  <a:gd name="connsiteY0" fmla="*/ 4426343 h 4475106"/>
                  <a:gd name="connsiteX1" fmla="*/ 1456566 w 7137175"/>
                  <a:gd name="connsiteY1" fmla="*/ 3220630 h 4475106"/>
                  <a:gd name="connsiteX2" fmla="*/ 2152481 w 7137175"/>
                  <a:gd name="connsiteY2" fmla="*/ 4474896 h 4475106"/>
                  <a:gd name="connsiteX3" fmla="*/ 3002145 w 7137175"/>
                  <a:gd name="connsiteY3" fmla="*/ 2727016 h 4475106"/>
                  <a:gd name="connsiteX4" fmla="*/ 3625232 w 7137175"/>
                  <a:gd name="connsiteY4" fmla="*/ 3908453 h 4475106"/>
                  <a:gd name="connsiteX5" fmla="*/ 4461834 w 7137175"/>
                  <a:gd name="connsiteY5" fmla="*/ 1759534 h 4475106"/>
                  <a:gd name="connsiteX6" fmla="*/ 5055676 w 7137175"/>
                  <a:gd name="connsiteY6" fmla="*/ 3532737 h 4475106"/>
                  <a:gd name="connsiteX7" fmla="*/ 5765796 w 7137175"/>
                  <a:gd name="connsiteY7" fmla="*/ 1823602 h 4475106"/>
                  <a:gd name="connsiteX8" fmla="*/ 6219081 w 7137175"/>
                  <a:gd name="connsiteY8" fmla="*/ 3007193 h 4475106"/>
                  <a:gd name="connsiteX9" fmla="*/ 7137175 w 7137175"/>
                  <a:gd name="connsiteY9" fmla="*/ 0 h 4475106"/>
                  <a:gd name="connsiteX0" fmla="*/ 0 w 7189422"/>
                  <a:gd name="connsiteY0" fmla="*/ 3081008 h 3129771"/>
                  <a:gd name="connsiteX1" fmla="*/ 1456566 w 7189422"/>
                  <a:gd name="connsiteY1" fmla="*/ 1875295 h 3129771"/>
                  <a:gd name="connsiteX2" fmla="*/ 2152481 w 7189422"/>
                  <a:gd name="connsiteY2" fmla="*/ 3129561 h 3129771"/>
                  <a:gd name="connsiteX3" fmla="*/ 3002145 w 7189422"/>
                  <a:gd name="connsiteY3" fmla="*/ 1381681 h 3129771"/>
                  <a:gd name="connsiteX4" fmla="*/ 3625232 w 7189422"/>
                  <a:gd name="connsiteY4" fmla="*/ 2563118 h 3129771"/>
                  <a:gd name="connsiteX5" fmla="*/ 4461834 w 7189422"/>
                  <a:gd name="connsiteY5" fmla="*/ 414199 h 3129771"/>
                  <a:gd name="connsiteX6" fmla="*/ 5055676 w 7189422"/>
                  <a:gd name="connsiteY6" fmla="*/ 2187402 h 3129771"/>
                  <a:gd name="connsiteX7" fmla="*/ 5765796 w 7189422"/>
                  <a:gd name="connsiteY7" fmla="*/ 478267 h 3129771"/>
                  <a:gd name="connsiteX8" fmla="*/ 6219081 w 7189422"/>
                  <a:gd name="connsiteY8" fmla="*/ 1661858 h 3129771"/>
                  <a:gd name="connsiteX9" fmla="*/ 7189422 w 7189422"/>
                  <a:gd name="connsiteY9" fmla="*/ 0 h 3129771"/>
                  <a:gd name="connsiteX0" fmla="*/ 0 w 7265733"/>
                  <a:gd name="connsiteY0" fmla="*/ 3202037 h 3250800"/>
                  <a:gd name="connsiteX1" fmla="*/ 1456566 w 7265733"/>
                  <a:gd name="connsiteY1" fmla="*/ 1996324 h 3250800"/>
                  <a:gd name="connsiteX2" fmla="*/ 2152481 w 7265733"/>
                  <a:gd name="connsiteY2" fmla="*/ 3250590 h 3250800"/>
                  <a:gd name="connsiteX3" fmla="*/ 3002145 w 7265733"/>
                  <a:gd name="connsiteY3" fmla="*/ 1502710 h 3250800"/>
                  <a:gd name="connsiteX4" fmla="*/ 3625232 w 7265733"/>
                  <a:gd name="connsiteY4" fmla="*/ 2684147 h 3250800"/>
                  <a:gd name="connsiteX5" fmla="*/ 4461834 w 7265733"/>
                  <a:gd name="connsiteY5" fmla="*/ 535228 h 3250800"/>
                  <a:gd name="connsiteX6" fmla="*/ 5055676 w 7265733"/>
                  <a:gd name="connsiteY6" fmla="*/ 2308431 h 3250800"/>
                  <a:gd name="connsiteX7" fmla="*/ 5765796 w 7265733"/>
                  <a:gd name="connsiteY7" fmla="*/ 599296 h 3250800"/>
                  <a:gd name="connsiteX8" fmla="*/ 6219081 w 7265733"/>
                  <a:gd name="connsiteY8" fmla="*/ 1782887 h 3250800"/>
                  <a:gd name="connsiteX9" fmla="*/ 7189422 w 7265733"/>
                  <a:gd name="connsiteY9" fmla="*/ 121029 h 3250800"/>
                  <a:gd name="connsiteX10" fmla="*/ 7204347 w 7265733"/>
                  <a:gd name="connsiteY10" fmla="*/ 128315 h 3250800"/>
                  <a:gd name="connsiteX0" fmla="*/ 0 w 7622316"/>
                  <a:gd name="connsiteY0" fmla="*/ 3465582 h 3514345"/>
                  <a:gd name="connsiteX1" fmla="*/ 1456566 w 7622316"/>
                  <a:gd name="connsiteY1" fmla="*/ 2259869 h 3514345"/>
                  <a:gd name="connsiteX2" fmla="*/ 2152481 w 7622316"/>
                  <a:gd name="connsiteY2" fmla="*/ 3514135 h 3514345"/>
                  <a:gd name="connsiteX3" fmla="*/ 3002145 w 7622316"/>
                  <a:gd name="connsiteY3" fmla="*/ 1766255 h 3514345"/>
                  <a:gd name="connsiteX4" fmla="*/ 3625232 w 7622316"/>
                  <a:gd name="connsiteY4" fmla="*/ 2947692 h 3514345"/>
                  <a:gd name="connsiteX5" fmla="*/ 4461834 w 7622316"/>
                  <a:gd name="connsiteY5" fmla="*/ 798773 h 3514345"/>
                  <a:gd name="connsiteX6" fmla="*/ 5055676 w 7622316"/>
                  <a:gd name="connsiteY6" fmla="*/ 2571976 h 3514345"/>
                  <a:gd name="connsiteX7" fmla="*/ 5765796 w 7622316"/>
                  <a:gd name="connsiteY7" fmla="*/ 862841 h 3514345"/>
                  <a:gd name="connsiteX8" fmla="*/ 6219081 w 7622316"/>
                  <a:gd name="connsiteY8" fmla="*/ 2046432 h 3514345"/>
                  <a:gd name="connsiteX9" fmla="*/ 7189422 w 7622316"/>
                  <a:gd name="connsiteY9" fmla="*/ 384574 h 3514345"/>
                  <a:gd name="connsiteX10" fmla="*/ 7622316 w 7622316"/>
                  <a:gd name="connsiteY10" fmla="*/ 15 h 3514345"/>
                  <a:gd name="connsiteX0" fmla="*/ 0 w 7687624"/>
                  <a:gd name="connsiteY0" fmla="*/ 3504763 h 3553526"/>
                  <a:gd name="connsiteX1" fmla="*/ 1456566 w 7687624"/>
                  <a:gd name="connsiteY1" fmla="*/ 2299050 h 3553526"/>
                  <a:gd name="connsiteX2" fmla="*/ 2152481 w 7687624"/>
                  <a:gd name="connsiteY2" fmla="*/ 3553316 h 3553526"/>
                  <a:gd name="connsiteX3" fmla="*/ 3002145 w 7687624"/>
                  <a:gd name="connsiteY3" fmla="*/ 1805436 h 3553526"/>
                  <a:gd name="connsiteX4" fmla="*/ 3625232 w 7687624"/>
                  <a:gd name="connsiteY4" fmla="*/ 2986873 h 3553526"/>
                  <a:gd name="connsiteX5" fmla="*/ 4461834 w 7687624"/>
                  <a:gd name="connsiteY5" fmla="*/ 837954 h 3553526"/>
                  <a:gd name="connsiteX6" fmla="*/ 5055676 w 7687624"/>
                  <a:gd name="connsiteY6" fmla="*/ 2611157 h 3553526"/>
                  <a:gd name="connsiteX7" fmla="*/ 5765796 w 7687624"/>
                  <a:gd name="connsiteY7" fmla="*/ 902022 h 3553526"/>
                  <a:gd name="connsiteX8" fmla="*/ 6219081 w 7687624"/>
                  <a:gd name="connsiteY8" fmla="*/ 2085613 h 3553526"/>
                  <a:gd name="connsiteX9" fmla="*/ 7189422 w 7687624"/>
                  <a:gd name="connsiteY9" fmla="*/ 423755 h 3553526"/>
                  <a:gd name="connsiteX10" fmla="*/ 7687624 w 7687624"/>
                  <a:gd name="connsiteY10" fmla="*/ 10 h 3553526"/>
                  <a:gd name="connsiteX0" fmla="*/ 0 w 7687624"/>
                  <a:gd name="connsiteY0" fmla="*/ 3504764 h 3553527"/>
                  <a:gd name="connsiteX1" fmla="*/ 1456566 w 7687624"/>
                  <a:gd name="connsiteY1" fmla="*/ 2299051 h 3553527"/>
                  <a:gd name="connsiteX2" fmla="*/ 2152481 w 7687624"/>
                  <a:gd name="connsiteY2" fmla="*/ 3553317 h 3553527"/>
                  <a:gd name="connsiteX3" fmla="*/ 3002145 w 7687624"/>
                  <a:gd name="connsiteY3" fmla="*/ 1805437 h 3553527"/>
                  <a:gd name="connsiteX4" fmla="*/ 3625232 w 7687624"/>
                  <a:gd name="connsiteY4" fmla="*/ 2986874 h 3553527"/>
                  <a:gd name="connsiteX5" fmla="*/ 4461834 w 7687624"/>
                  <a:gd name="connsiteY5" fmla="*/ 837955 h 3553527"/>
                  <a:gd name="connsiteX6" fmla="*/ 5055676 w 7687624"/>
                  <a:gd name="connsiteY6" fmla="*/ 2611158 h 3553527"/>
                  <a:gd name="connsiteX7" fmla="*/ 5765796 w 7687624"/>
                  <a:gd name="connsiteY7" fmla="*/ 902023 h 3553527"/>
                  <a:gd name="connsiteX8" fmla="*/ 6219081 w 7687624"/>
                  <a:gd name="connsiteY8" fmla="*/ 2085614 h 3553527"/>
                  <a:gd name="connsiteX9" fmla="*/ 7163299 w 7687624"/>
                  <a:gd name="connsiteY9" fmla="*/ 423756 h 3553527"/>
                  <a:gd name="connsiteX10" fmla="*/ 7687624 w 7687624"/>
                  <a:gd name="connsiteY10" fmla="*/ 11 h 3553527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170235 h 3218998"/>
                  <a:gd name="connsiteX1" fmla="*/ 1456566 w 7844363"/>
                  <a:gd name="connsiteY1" fmla="*/ 1964522 h 3218998"/>
                  <a:gd name="connsiteX2" fmla="*/ 2152481 w 7844363"/>
                  <a:gd name="connsiteY2" fmla="*/ 3218788 h 3218998"/>
                  <a:gd name="connsiteX3" fmla="*/ 3002145 w 7844363"/>
                  <a:gd name="connsiteY3" fmla="*/ 1470908 h 3218998"/>
                  <a:gd name="connsiteX4" fmla="*/ 3625232 w 7844363"/>
                  <a:gd name="connsiteY4" fmla="*/ 2652345 h 3218998"/>
                  <a:gd name="connsiteX5" fmla="*/ 4461834 w 7844363"/>
                  <a:gd name="connsiteY5" fmla="*/ 503426 h 3218998"/>
                  <a:gd name="connsiteX6" fmla="*/ 5055676 w 7844363"/>
                  <a:gd name="connsiteY6" fmla="*/ 2276629 h 3218998"/>
                  <a:gd name="connsiteX7" fmla="*/ 5765796 w 7844363"/>
                  <a:gd name="connsiteY7" fmla="*/ 567494 h 3218998"/>
                  <a:gd name="connsiteX8" fmla="*/ 6219081 w 7844363"/>
                  <a:gd name="connsiteY8" fmla="*/ 1751085 h 3218998"/>
                  <a:gd name="connsiteX9" fmla="*/ 7163299 w 7844363"/>
                  <a:gd name="connsiteY9" fmla="*/ 89227 h 3218998"/>
                  <a:gd name="connsiteX10" fmla="*/ 7844363 w 7844363"/>
                  <a:gd name="connsiteY10" fmla="*/ 266311 h 3218998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73998 h 3322761"/>
                  <a:gd name="connsiteX1" fmla="*/ 1456566 w 7844363"/>
                  <a:gd name="connsiteY1" fmla="*/ 2068285 h 3322761"/>
                  <a:gd name="connsiteX2" fmla="*/ 2152481 w 7844363"/>
                  <a:gd name="connsiteY2" fmla="*/ 3322551 h 3322761"/>
                  <a:gd name="connsiteX3" fmla="*/ 3002145 w 7844363"/>
                  <a:gd name="connsiteY3" fmla="*/ 1574671 h 3322761"/>
                  <a:gd name="connsiteX4" fmla="*/ 3625232 w 7844363"/>
                  <a:gd name="connsiteY4" fmla="*/ 2756108 h 3322761"/>
                  <a:gd name="connsiteX5" fmla="*/ 4461834 w 7844363"/>
                  <a:gd name="connsiteY5" fmla="*/ 607189 h 3322761"/>
                  <a:gd name="connsiteX6" fmla="*/ 5055676 w 7844363"/>
                  <a:gd name="connsiteY6" fmla="*/ 2380392 h 3322761"/>
                  <a:gd name="connsiteX7" fmla="*/ 5765796 w 7844363"/>
                  <a:gd name="connsiteY7" fmla="*/ 671257 h 3322761"/>
                  <a:gd name="connsiteX8" fmla="*/ 6219081 w 7844363"/>
                  <a:gd name="connsiteY8" fmla="*/ 1854848 h 3322761"/>
                  <a:gd name="connsiteX9" fmla="*/ 7306977 w 7844363"/>
                  <a:gd name="connsiteY9" fmla="*/ 75437 h 3322761"/>
                  <a:gd name="connsiteX10" fmla="*/ 7844363 w 7844363"/>
                  <a:gd name="connsiteY10" fmla="*/ 370074 h 3322761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200245 h 3249008"/>
                  <a:gd name="connsiteX1" fmla="*/ 1456566 w 7844363"/>
                  <a:gd name="connsiteY1" fmla="*/ 1994532 h 3249008"/>
                  <a:gd name="connsiteX2" fmla="*/ 2152481 w 7844363"/>
                  <a:gd name="connsiteY2" fmla="*/ 3248798 h 3249008"/>
                  <a:gd name="connsiteX3" fmla="*/ 3002145 w 7844363"/>
                  <a:gd name="connsiteY3" fmla="*/ 1500918 h 3249008"/>
                  <a:gd name="connsiteX4" fmla="*/ 3625232 w 7844363"/>
                  <a:gd name="connsiteY4" fmla="*/ 2682355 h 3249008"/>
                  <a:gd name="connsiteX5" fmla="*/ 4461834 w 7844363"/>
                  <a:gd name="connsiteY5" fmla="*/ 533436 h 3249008"/>
                  <a:gd name="connsiteX6" fmla="*/ 5055676 w 7844363"/>
                  <a:gd name="connsiteY6" fmla="*/ 2306639 h 3249008"/>
                  <a:gd name="connsiteX7" fmla="*/ 5765796 w 7844363"/>
                  <a:gd name="connsiteY7" fmla="*/ 597504 h 3249008"/>
                  <a:gd name="connsiteX8" fmla="*/ 6219081 w 7844363"/>
                  <a:gd name="connsiteY8" fmla="*/ 1781095 h 3249008"/>
                  <a:gd name="connsiteX9" fmla="*/ 7306977 w 7844363"/>
                  <a:gd name="connsiteY9" fmla="*/ 1684 h 3249008"/>
                  <a:gd name="connsiteX10" fmla="*/ 7844363 w 7844363"/>
                  <a:gd name="connsiteY10" fmla="*/ 296321 h 3249008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06977 w 7844363"/>
                  <a:gd name="connsiteY9" fmla="*/ 500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44363"/>
                  <a:gd name="connsiteY0" fmla="*/ 3199061 h 3247824"/>
                  <a:gd name="connsiteX1" fmla="*/ 1456566 w 7844363"/>
                  <a:gd name="connsiteY1" fmla="*/ 1993348 h 3247824"/>
                  <a:gd name="connsiteX2" fmla="*/ 2152481 w 7844363"/>
                  <a:gd name="connsiteY2" fmla="*/ 3247614 h 3247824"/>
                  <a:gd name="connsiteX3" fmla="*/ 3002145 w 7844363"/>
                  <a:gd name="connsiteY3" fmla="*/ 1499734 h 3247824"/>
                  <a:gd name="connsiteX4" fmla="*/ 3625232 w 7844363"/>
                  <a:gd name="connsiteY4" fmla="*/ 2681171 h 3247824"/>
                  <a:gd name="connsiteX5" fmla="*/ 4461834 w 7844363"/>
                  <a:gd name="connsiteY5" fmla="*/ 532252 h 3247824"/>
                  <a:gd name="connsiteX6" fmla="*/ 5055676 w 7844363"/>
                  <a:gd name="connsiteY6" fmla="*/ 2305455 h 3247824"/>
                  <a:gd name="connsiteX7" fmla="*/ 5765796 w 7844363"/>
                  <a:gd name="connsiteY7" fmla="*/ 596320 h 3247824"/>
                  <a:gd name="connsiteX8" fmla="*/ 6219081 w 7844363"/>
                  <a:gd name="connsiteY8" fmla="*/ 1779911 h 3247824"/>
                  <a:gd name="connsiteX9" fmla="*/ 7385346 w 7844363"/>
                  <a:gd name="connsiteY9" fmla="*/ 499 h 3247824"/>
                  <a:gd name="connsiteX10" fmla="*/ 7844363 w 7844363"/>
                  <a:gd name="connsiteY10" fmla="*/ 295137 h 3247824"/>
                  <a:gd name="connsiteX0" fmla="*/ 0 w 7805179"/>
                  <a:gd name="connsiteY0" fmla="*/ 3198880 h 3247643"/>
                  <a:gd name="connsiteX1" fmla="*/ 1456566 w 7805179"/>
                  <a:gd name="connsiteY1" fmla="*/ 1993167 h 3247643"/>
                  <a:gd name="connsiteX2" fmla="*/ 2152481 w 7805179"/>
                  <a:gd name="connsiteY2" fmla="*/ 3247433 h 3247643"/>
                  <a:gd name="connsiteX3" fmla="*/ 3002145 w 7805179"/>
                  <a:gd name="connsiteY3" fmla="*/ 1499553 h 3247643"/>
                  <a:gd name="connsiteX4" fmla="*/ 3625232 w 7805179"/>
                  <a:gd name="connsiteY4" fmla="*/ 2680990 h 3247643"/>
                  <a:gd name="connsiteX5" fmla="*/ 4461834 w 7805179"/>
                  <a:gd name="connsiteY5" fmla="*/ 532071 h 3247643"/>
                  <a:gd name="connsiteX6" fmla="*/ 5055676 w 7805179"/>
                  <a:gd name="connsiteY6" fmla="*/ 2305274 h 3247643"/>
                  <a:gd name="connsiteX7" fmla="*/ 5765796 w 7805179"/>
                  <a:gd name="connsiteY7" fmla="*/ 596139 h 3247643"/>
                  <a:gd name="connsiteX8" fmla="*/ 6219081 w 7805179"/>
                  <a:gd name="connsiteY8" fmla="*/ 1779730 h 3247643"/>
                  <a:gd name="connsiteX9" fmla="*/ 7385346 w 7805179"/>
                  <a:gd name="connsiteY9" fmla="*/ 318 h 3247643"/>
                  <a:gd name="connsiteX10" fmla="*/ 7805179 w 7805179"/>
                  <a:gd name="connsiteY10" fmla="*/ 477817 h 3247643"/>
                  <a:gd name="connsiteX0" fmla="*/ 0 w 7805179"/>
                  <a:gd name="connsiteY0" fmla="*/ 3198879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805179"/>
                  <a:gd name="connsiteY0" fmla="*/ 1135162 h 3247642"/>
                  <a:gd name="connsiteX1" fmla="*/ 1456566 w 7805179"/>
                  <a:gd name="connsiteY1" fmla="*/ 1993166 h 3247642"/>
                  <a:gd name="connsiteX2" fmla="*/ 2152481 w 7805179"/>
                  <a:gd name="connsiteY2" fmla="*/ 3247432 h 3247642"/>
                  <a:gd name="connsiteX3" fmla="*/ 3002145 w 7805179"/>
                  <a:gd name="connsiteY3" fmla="*/ 1499552 h 3247642"/>
                  <a:gd name="connsiteX4" fmla="*/ 3625232 w 7805179"/>
                  <a:gd name="connsiteY4" fmla="*/ 2680989 h 3247642"/>
                  <a:gd name="connsiteX5" fmla="*/ 4461834 w 7805179"/>
                  <a:gd name="connsiteY5" fmla="*/ 532070 h 3247642"/>
                  <a:gd name="connsiteX6" fmla="*/ 5055676 w 7805179"/>
                  <a:gd name="connsiteY6" fmla="*/ 2305273 h 3247642"/>
                  <a:gd name="connsiteX7" fmla="*/ 5765796 w 7805179"/>
                  <a:gd name="connsiteY7" fmla="*/ 596138 h 3247642"/>
                  <a:gd name="connsiteX8" fmla="*/ 6284389 w 7805179"/>
                  <a:gd name="connsiteY8" fmla="*/ 1766668 h 3247642"/>
                  <a:gd name="connsiteX9" fmla="*/ 7385346 w 7805179"/>
                  <a:gd name="connsiteY9" fmla="*/ 317 h 3247642"/>
                  <a:gd name="connsiteX10" fmla="*/ 7805179 w 7805179"/>
                  <a:gd name="connsiteY10" fmla="*/ 477816 h 3247642"/>
                  <a:gd name="connsiteX0" fmla="*/ 0 w 7909671"/>
                  <a:gd name="connsiteY0" fmla="*/ 847809 h 3247642"/>
                  <a:gd name="connsiteX1" fmla="*/ 1561058 w 7909671"/>
                  <a:gd name="connsiteY1" fmla="*/ 1993166 h 3247642"/>
                  <a:gd name="connsiteX2" fmla="*/ 2256973 w 7909671"/>
                  <a:gd name="connsiteY2" fmla="*/ 3247432 h 3247642"/>
                  <a:gd name="connsiteX3" fmla="*/ 3106637 w 7909671"/>
                  <a:gd name="connsiteY3" fmla="*/ 1499552 h 3247642"/>
                  <a:gd name="connsiteX4" fmla="*/ 3729724 w 7909671"/>
                  <a:gd name="connsiteY4" fmla="*/ 2680989 h 3247642"/>
                  <a:gd name="connsiteX5" fmla="*/ 4566326 w 7909671"/>
                  <a:gd name="connsiteY5" fmla="*/ 532070 h 3247642"/>
                  <a:gd name="connsiteX6" fmla="*/ 5160168 w 7909671"/>
                  <a:gd name="connsiteY6" fmla="*/ 2305273 h 3247642"/>
                  <a:gd name="connsiteX7" fmla="*/ 5870288 w 7909671"/>
                  <a:gd name="connsiteY7" fmla="*/ 596138 h 3247642"/>
                  <a:gd name="connsiteX8" fmla="*/ 6388881 w 7909671"/>
                  <a:gd name="connsiteY8" fmla="*/ 1766668 h 3247642"/>
                  <a:gd name="connsiteX9" fmla="*/ 7489838 w 7909671"/>
                  <a:gd name="connsiteY9" fmla="*/ 317 h 3247642"/>
                  <a:gd name="connsiteX10" fmla="*/ 7909671 w 7909671"/>
                  <a:gd name="connsiteY10" fmla="*/ 477816 h 3247642"/>
                  <a:gd name="connsiteX0" fmla="*/ 0 w 7909671"/>
                  <a:gd name="connsiteY0" fmla="*/ 847809 h 3247663"/>
                  <a:gd name="connsiteX1" fmla="*/ 1325951 w 7909671"/>
                  <a:gd name="connsiteY1" fmla="*/ 2110721 h 3247663"/>
                  <a:gd name="connsiteX2" fmla="*/ 2256973 w 7909671"/>
                  <a:gd name="connsiteY2" fmla="*/ 3247432 h 3247663"/>
                  <a:gd name="connsiteX3" fmla="*/ 3106637 w 7909671"/>
                  <a:gd name="connsiteY3" fmla="*/ 1499552 h 3247663"/>
                  <a:gd name="connsiteX4" fmla="*/ 3729724 w 7909671"/>
                  <a:gd name="connsiteY4" fmla="*/ 2680989 h 3247663"/>
                  <a:gd name="connsiteX5" fmla="*/ 4566326 w 7909671"/>
                  <a:gd name="connsiteY5" fmla="*/ 532070 h 3247663"/>
                  <a:gd name="connsiteX6" fmla="*/ 5160168 w 7909671"/>
                  <a:gd name="connsiteY6" fmla="*/ 2305273 h 3247663"/>
                  <a:gd name="connsiteX7" fmla="*/ 5870288 w 7909671"/>
                  <a:gd name="connsiteY7" fmla="*/ 596138 h 3247663"/>
                  <a:gd name="connsiteX8" fmla="*/ 6388881 w 7909671"/>
                  <a:gd name="connsiteY8" fmla="*/ 1766668 h 3247663"/>
                  <a:gd name="connsiteX9" fmla="*/ 7489838 w 7909671"/>
                  <a:gd name="connsiteY9" fmla="*/ 317 h 3247663"/>
                  <a:gd name="connsiteX10" fmla="*/ 7909671 w 7909671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  <a:gd name="connsiteX0" fmla="*/ 0 w 7765995"/>
                  <a:gd name="connsiteY0" fmla="*/ 860872 h 3247663"/>
                  <a:gd name="connsiteX1" fmla="*/ 1182275 w 7765995"/>
                  <a:gd name="connsiteY1" fmla="*/ 2110721 h 3247663"/>
                  <a:gd name="connsiteX2" fmla="*/ 2113297 w 7765995"/>
                  <a:gd name="connsiteY2" fmla="*/ 3247432 h 3247663"/>
                  <a:gd name="connsiteX3" fmla="*/ 2962961 w 7765995"/>
                  <a:gd name="connsiteY3" fmla="*/ 1499552 h 3247663"/>
                  <a:gd name="connsiteX4" fmla="*/ 3586048 w 7765995"/>
                  <a:gd name="connsiteY4" fmla="*/ 2680989 h 3247663"/>
                  <a:gd name="connsiteX5" fmla="*/ 4422650 w 7765995"/>
                  <a:gd name="connsiteY5" fmla="*/ 532070 h 3247663"/>
                  <a:gd name="connsiteX6" fmla="*/ 5016492 w 7765995"/>
                  <a:gd name="connsiteY6" fmla="*/ 2305273 h 3247663"/>
                  <a:gd name="connsiteX7" fmla="*/ 5726612 w 7765995"/>
                  <a:gd name="connsiteY7" fmla="*/ 596138 h 3247663"/>
                  <a:gd name="connsiteX8" fmla="*/ 6245205 w 7765995"/>
                  <a:gd name="connsiteY8" fmla="*/ 1766668 h 3247663"/>
                  <a:gd name="connsiteX9" fmla="*/ 7346162 w 7765995"/>
                  <a:gd name="connsiteY9" fmla="*/ 317 h 3247663"/>
                  <a:gd name="connsiteX10" fmla="*/ 7765995 w 7765995"/>
                  <a:gd name="connsiteY10" fmla="*/ 477816 h 3247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765995" h="3247663">
                    <a:moveTo>
                      <a:pt x="0" y="860872"/>
                    </a:moveTo>
                    <a:cubicBezTo>
                      <a:pt x="252262" y="1218381"/>
                      <a:pt x="769581" y="2132299"/>
                      <a:pt x="1182275" y="2110721"/>
                    </a:cubicBezTo>
                    <a:cubicBezTo>
                      <a:pt x="1567996" y="2124208"/>
                      <a:pt x="1897509" y="3266313"/>
                      <a:pt x="2113297" y="3247432"/>
                    </a:cubicBezTo>
                    <a:cubicBezTo>
                      <a:pt x="2339873" y="3247432"/>
                      <a:pt x="2704016" y="1515737"/>
                      <a:pt x="2962961" y="1499552"/>
                    </a:cubicBezTo>
                    <a:cubicBezTo>
                      <a:pt x="3162565" y="1480670"/>
                      <a:pt x="3418812" y="2683686"/>
                      <a:pt x="3586048" y="2680989"/>
                    </a:cubicBezTo>
                    <a:cubicBezTo>
                      <a:pt x="3755981" y="2667502"/>
                      <a:pt x="4098969" y="529373"/>
                      <a:pt x="4422650" y="532070"/>
                    </a:cubicBezTo>
                    <a:cubicBezTo>
                      <a:pt x="4713964" y="540162"/>
                      <a:pt x="4814191" y="2305273"/>
                      <a:pt x="5016492" y="2305273"/>
                    </a:cubicBezTo>
                    <a:cubicBezTo>
                      <a:pt x="5229582" y="2289089"/>
                      <a:pt x="5529706" y="604230"/>
                      <a:pt x="5726612" y="596138"/>
                    </a:cubicBezTo>
                    <a:cubicBezTo>
                      <a:pt x="5950491" y="596138"/>
                      <a:pt x="5980866" y="1750484"/>
                      <a:pt x="6245205" y="1766668"/>
                    </a:cubicBezTo>
                    <a:cubicBezTo>
                      <a:pt x="6501452" y="1742392"/>
                      <a:pt x="6960575" y="17602"/>
                      <a:pt x="7346162" y="317"/>
                    </a:cubicBezTo>
                    <a:cubicBezTo>
                      <a:pt x="7523434" y="-14215"/>
                      <a:pt x="7762886" y="476298"/>
                      <a:pt x="7765995" y="477816"/>
                    </a:cubicBez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65F45652-E76B-43F0-BAEA-1EB0C95F44FB}"/>
                  </a:ext>
                </a:extLst>
              </p:cNvPr>
              <p:cNvGrpSpPr/>
              <p:nvPr/>
            </p:nvGrpSpPr>
            <p:grpSpPr>
              <a:xfrm rot="10800000" flipH="1">
                <a:off x="2961767" y="1712284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8" name="Rectangle: Rounded Corners 167">
                  <a:extLst>
                    <a:ext uri="{FF2B5EF4-FFF2-40B4-BE49-F238E27FC236}">
                      <a16:creationId xmlns:a16="http://schemas.microsoft.com/office/drawing/2014/main" xmlns="" id="{6FDA8CB4-6394-4E26-95F4-0411F888F79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: Rounded Corners 168">
                  <a:extLst>
                    <a:ext uri="{FF2B5EF4-FFF2-40B4-BE49-F238E27FC236}">
                      <a16:creationId xmlns:a16="http://schemas.microsoft.com/office/drawing/2014/main" xmlns="" id="{457C8DAC-01B8-4B2D-AA52-0B1FABBD6851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F7663CB7-E9A4-42D7-AC71-EE30AE5A600D}"/>
                  </a:ext>
                </a:extLst>
              </p:cNvPr>
              <p:cNvGrpSpPr/>
              <p:nvPr/>
            </p:nvGrpSpPr>
            <p:grpSpPr>
              <a:xfrm rot="10800000" flipH="1">
                <a:off x="934162" y="190812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66" name="Rectangle: Rounded Corners 165">
                  <a:extLst>
                    <a:ext uri="{FF2B5EF4-FFF2-40B4-BE49-F238E27FC236}">
                      <a16:creationId xmlns:a16="http://schemas.microsoft.com/office/drawing/2014/main" xmlns="" id="{36F87EC1-7169-420B-95EA-E8B1D34A68F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: Rounded Corners 166">
                  <a:extLst>
                    <a:ext uri="{FF2B5EF4-FFF2-40B4-BE49-F238E27FC236}">
                      <a16:creationId xmlns:a16="http://schemas.microsoft.com/office/drawing/2014/main" xmlns="" id="{4FFD9F15-7B54-4B23-9979-7486E5429DD8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7598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xmlns="" id="{DB5E172B-3CE4-43D6-BED5-91158DD03892}"/>
                  </a:ext>
                </a:extLst>
              </p:cNvPr>
              <p:cNvGrpSpPr/>
              <p:nvPr/>
            </p:nvGrpSpPr>
            <p:grpSpPr>
              <a:xfrm rot="10800000" flipH="1">
                <a:off x="3641980" y="2102178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4" name="Rectangle: Rounded Corners 163">
                  <a:extLst>
                    <a:ext uri="{FF2B5EF4-FFF2-40B4-BE49-F238E27FC236}">
                      <a16:creationId xmlns:a16="http://schemas.microsoft.com/office/drawing/2014/main" xmlns="" id="{7A3A72C2-1FAF-4BEC-B311-7347E5030625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: Rounded Corners 164">
                  <a:extLst>
                    <a:ext uri="{FF2B5EF4-FFF2-40B4-BE49-F238E27FC236}">
                      <a16:creationId xmlns:a16="http://schemas.microsoft.com/office/drawing/2014/main" xmlns="" id="{C7BF528A-6DDE-4A92-8FE1-CC5B42C702EF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xmlns="" id="{201D0590-8CCD-41C0-B474-BFFBD8A2A6AC}"/>
                  </a:ext>
                </a:extLst>
              </p:cNvPr>
              <p:cNvGrpSpPr/>
              <p:nvPr/>
            </p:nvGrpSpPr>
            <p:grpSpPr>
              <a:xfrm rot="10800000" flipH="1">
                <a:off x="4353416" y="1829169"/>
                <a:ext cx="188449" cy="1600365"/>
                <a:chOff x="10641180" y="362514"/>
                <a:chExt cx="247650" cy="1989158"/>
              </a:xfrm>
            </p:grpSpPr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xmlns="" id="{4CC40F41-E40F-4BEC-B5AF-2460054694DF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: Rounded Corners 162">
                  <a:extLst>
                    <a:ext uri="{FF2B5EF4-FFF2-40B4-BE49-F238E27FC236}">
                      <a16:creationId xmlns:a16="http://schemas.microsoft.com/office/drawing/2014/main" xmlns="" id="{4FE2947C-8A2E-4BDE-AC98-2606F164C47B}"/>
                    </a:ext>
                  </a:extLst>
                </p:cNvPr>
                <p:cNvSpPr/>
                <p:nvPr/>
              </p:nvSpPr>
              <p:spPr>
                <a:xfrm>
                  <a:off x="10641180" y="820641"/>
                  <a:ext cx="247650" cy="959907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xmlns="" id="{640CFD3F-887B-4ADC-967D-C4813F7645AA}"/>
                  </a:ext>
                </a:extLst>
              </p:cNvPr>
              <p:cNvGrpSpPr/>
              <p:nvPr/>
            </p:nvGrpSpPr>
            <p:grpSpPr>
              <a:xfrm rot="10800000" flipH="1">
                <a:off x="1373197" y="194777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xmlns="" id="{9850DD1C-C334-4E11-B3D2-0422721228D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xmlns="" id="{6DE7BE43-5D31-4075-8A50-2C58CE7514C1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xmlns="" id="{C8900C5F-DB71-4FC3-80F4-EA517DB09667}"/>
                  </a:ext>
                </a:extLst>
              </p:cNvPr>
              <p:cNvGrpSpPr/>
              <p:nvPr/>
            </p:nvGrpSpPr>
            <p:grpSpPr>
              <a:xfrm rot="10800000" flipH="1">
                <a:off x="2070116" y="865778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xmlns="" id="{28159DCC-E19D-469D-B72A-33A03DBC6F35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9" name="Rectangle: Rounded Corners 158">
                  <a:extLst>
                    <a:ext uri="{FF2B5EF4-FFF2-40B4-BE49-F238E27FC236}">
                      <a16:creationId xmlns:a16="http://schemas.microsoft.com/office/drawing/2014/main" xmlns="" id="{7B23BAB0-843A-4D57-BE44-BC4A22306071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xmlns="" id="{D553AD9A-B253-4ED9-83E4-F4A4795A8A0E}"/>
                  </a:ext>
                </a:extLst>
              </p:cNvPr>
              <p:cNvGrpSpPr/>
              <p:nvPr/>
            </p:nvGrpSpPr>
            <p:grpSpPr>
              <a:xfrm rot="10800000" flipH="1">
                <a:off x="4353416" y="1913832"/>
                <a:ext cx="188449" cy="1391622"/>
                <a:chOff x="10662618" y="438150"/>
                <a:chExt cx="247650" cy="1828800"/>
              </a:xfrm>
            </p:grpSpPr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xmlns="" id="{2C858A99-74C0-434F-B571-06E37DB7D0A2}"/>
                    </a:ext>
                  </a:extLst>
                </p:cNvPr>
                <p:cNvSpPr/>
                <p:nvPr/>
              </p:nvSpPr>
              <p:spPr>
                <a:xfrm>
                  <a:off x="10772727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xmlns="" id="{2B20FA1C-9104-4DD3-85CD-B01386206B1E}"/>
                    </a:ext>
                  </a:extLst>
                </p:cNvPr>
                <p:cNvSpPr/>
                <p:nvPr/>
              </p:nvSpPr>
              <p:spPr>
                <a:xfrm>
                  <a:off x="10662618" y="736515"/>
                  <a:ext cx="247650" cy="10149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xmlns="" id="{20E86201-641D-40CA-9406-88486C018556}"/>
                  </a:ext>
                </a:extLst>
              </p:cNvPr>
              <p:cNvGrpSpPr/>
              <p:nvPr/>
            </p:nvGrpSpPr>
            <p:grpSpPr>
              <a:xfrm rot="10800000" flipH="1">
                <a:off x="3905909" y="2230205"/>
                <a:ext cx="188449" cy="834973"/>
                <a:chOff x="10641180" y="500718"/>
                <a:chExt cx="247650" cy="1097280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xmlns="" id="{A5A54036-003C-47A8-BAFD-93C28BA4D87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xmlns="" id="{8F1CE236-12B3-4592-A547-BCBED74E052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8937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xmlns="" id="{C5A64D67-94CF-4004-983C-938FAC9E211A}"/>
                  </a:ext>
                </a:extLst>
              </p:cNvPr>
              <p:cNvGrpSpPr/>
              <p:nvPr/>
            </p:nvGrpSpPr>
            <p:grpSpPr>
              <a:xfrm rot="10800000" flipH="1">
                <a:off x="4122451" y="1768168"/>
                <a:ext cx="188449" cy="1391622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xmlns="" id="{E5120006-1D29-4B78-AD7A-0A57D30F52AC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xmlns="" id="{D339C836-9895-4751-969C-F2EDE40CC3DD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xmlns="" id="{1A2CC2B5-DCFD-4040-8E6A-8DAC8DA5CC0F}"/>
                  </a:ext>
                </a:extLst>
              </p:cNvPr>
              <p:cNvGrpSpPr/>
              <p:nvPr/>
            </p:nvGrpSpPr>
            <p:grpSpPr>
              <a:xfrm rot="10800000" flipH="1">
                <a:off x="1614374" y="1161609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50" name="Rectangle: Rounded Corners 149">
                  <a:extLst>
                    <a:ext uri="{FF2B5EF4-FFF2-40B4-BE49-F238E27FC236}">
                      <a16:creationId xmlns:a16="http://schemas.microsoft.com/office/drawing/2014/main" xmlns="" id="{F030654C-A1F9-4C12-9E98-E2BCA5FF412F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xmlns="" id="{742D4F42-0C01-4E51-A8F9-244351D17DF1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xmlns="" id="{D8A430A4-2FF2-4DA4-8902-8053F1D198AE}"/>
                  </a:ext>
                </a:extLst>
              </p:cNvPr>
              <p:cNvGrpSpPr/>
              <p:nvPr/>
            </p:nvGrpSpPr>
            <p:grpSpPr>
              <a:xfrm rot="10800000" flipH="1">
                <a:off x="1837479" y="1267205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48" name="Rectangle: Rounded Corners 147">
                  <a:extLst>
                    <a:ext uri="{FF2B5EF4-FFF2-40B4-BE49-F238E27FC236}">
                      <a16:creationId xmlns:a16="http://schemas.microsoft.com/office/drawing/2014/main" xmlns="" id="{1A10506D-B2E5-4026-A451-9F28DE0881B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: Rounded Corners 148">
                  <a:extLst>
                    <a:ext uri="{FF2B5EF4-FFF2-40B4-BE49-F238E27FC236}">
                      <a16:creationId xmlns:a16="http://schemas.microsoft.com/office/drawing/2014/main" xmlns="" id="{3993FA2B-BA31-4E69-B89A-F4289963D49F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xmlns="" id="{524ABBC7-B849-43FD-B36D-99FD986AE30C}"/>
                  </a:ext>
                </a:extLst>
              </p:cNvPr>
              <p:cNvGrpSpPr/>
              <p:nvPr/>
            </p:nvGrpSpPr>
            <p:grpSpPr>
              <a:xfrm rot="10800000" flipH="1">
                <a:off x="714644" y="2459008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6" name="Rectangle: Rounded Corners 145">
                  <a:extLst>
                    <a:ext uri="{FF2B5EF4-FFF2-40B4-BE49-F238E27FC236}">
                      <a16:creationId xmlns:a16="http://schemas.microsoft.com/office/drawing/2014/main" xmlns="" id="{62FBFA47-DC61-455A-A66B-3297C40595F2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xmlns="" id="{AF8CADE8-AEE1-46BC-9E1E-D776C34CADB3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xmlns="" id="{9241AD34-9684-4EBA-984E-A6D5E3B6057D}"/>
                  </a:ext>
                </a:extLst>
              </p:cNvPr>
              <p:cNvGrpSpPr/>
              <p:nvPr/>
            </p:nvGrpSpPr>
            <p:grpSpPr>
              <a:xfrm rot="10800000" flipH="1">
                <a:off x="499832" y="242385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4" name="Rectangle: Rounded Corners 143">
                  <a:extLst>
                    <a:ext uri="{FF2B5EF4-FFF2-40B4-BE49-F238E27FC236}">
                      <a16:creationId xmlns:a16="http://schemas.microsoft.com/office/drawing/2014/main" xmlns="" id="{C821F609-A5A6-4C12-B2F6-E520D2174ACD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: Rounded Corners 144">
                  <a:extLst>
                    <a:ext uri="{FF2B5EF4-FFF2-40B4-BE49-F238E27FC236}">
                      <a16:creationId xmlns:a16="http://schemas.microsoft.com/office/drawing/2014/main" xmlns="" id="{862EC15D-77A0-4981-BD48-2D23647C78BB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xmlns="" id="{FD7D2046-C2A3-4DA4-B0F3-1EABFEBDC0E6}"/>
                  </a:ext>
                </a:extLst>
              </p:cNvPr>
              <p:cNvGrpSpPr/>
              <p:nvPr/>
            </p:nvGrpSpPr>
            <p:grpSpPr>
              <a:xfrm rot="10800000" flipH="1">
                <a:off x="5734116" y="3012047"/>
                <a:ext cx="188449" cy="834973"/>
                <a:chOff x="10641180" y="500718"/>
                <a:chExt cx="247650" cy="1097280"/>
              </a:xfrm>
            </p:grpSpPr>
            <p:sp>
              <p:nvSpPr>
                <p:cNvPr id="142" name="Rectangle: Rounded Corners 141">
                  <a:extLst>
                    <a:ext uri="{FF2B5EF4-FFF2-40B4-BE49-F238E27FC236}">
                      <a16:creationId xmlns:a16="http://schemas.microsoft.com/office/drawing/2014/main" xmlns="" id="{3482EBB3-4845-4067-B7E3-FA6DF4727DB9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: Rounded Corners 142">
                  <a:extLst>
                    <a:ext uri="{FF2B5EF4-FFF2-40B4-BE49-F238E27FC236}">
                      <a16:creationId xmlns:a16="http://schemas.microsoft.com/office/drawing/2014/main" xmlns="" id="{F996EF5A-FA1F-4A9C-B0B3-85835C4A479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xmlns="" id="{B6A0455A-B84C-45D4-BE62-680096DA324A}"/>
                  </a:ext>
                </a:extLst>
              </p:cNvPr>
              <p:cNvGrpSpPr/>
              <p:nvPr/>
            </p:nvGrpSpPr>
            <p:grpSpPr>
              <a:xfrm rot="10800000" flipH="1">
                <a:off x="5052008" y="2215378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xmlns="" id="{B3D6B4A2-F550-441B-BE4E-9DD23DD6A10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xmlns="" id="{D4C45621-1126-41FC-A21D-837F8665D69D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xmlns="" id="{C914199F-5D55-4F7F-B9D2-0B54AB243BB6}"/>
                  </a:ext>
                </a:extLst>
              </p:cNvPr>
              <p:cNvGrpSpPr/>
              <p:nvPr/>
            </p:nvGrpSpPr>
            <p:grpSpPr>
              <a:xfrm rot="10800000" flipH="1">
                <a:off x="4815054" y="2574701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38" name="Rectangle: Rounded Corners 137">
                  <a:extLst>
                    <a:ext uri="{FF2B5EF4-FFF2-40B4-BE49-F238E27FC236}">
                      <a16:creationId xmlns:a16="http://schemas.microsoft.com/office/drawing/2014/main" xmlns="" id="{63531FF1-67F7-406D-BBEC-5064BEED0100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: Rounded Corners 138">
                  <a:extLst>
                    <a:ext uri="{FF2B5EF4-FFF2-40B4-BE49-F238E27FC236}">
                      <a16:creationId xmlns:a16="http://schemas.microsoft.com/office/drawing/2014/main" xmlns="" id="{7D48D747-6FB2-491F-9B2D-C6025833AB53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xmlns="" id="{42102344-C89C-4D7D-BE35-ACF2D56A6801}"/>
                  </a:ext>
                </a:extLst>
              </p:cNvPr>
              <p:cNvGrpSpPr/>
              <p:nvPr/>
            </p:nvGrpSpPr>
            <p:grpSpPr>
              <a:xfrm rot="10800000" flipH="1">
                <a:off x="5272959" y="2492552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xmlns="" id="{CFD62737-1570-4E30-93EA-CB5EBC7485A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: Rounded Corners 136">
                  <a:extLst>
                    <a:ext uri="{FF2B5EF4-FFF2-40B4-BE49-F238E27FC236}">
                      <a16:creationId xmlns:a16="http://schemas.microsoft.com/office/drawing/2014/main" xmlns="" id="{899C1585-52EC-44F5-9F56-B0A4EE289BE5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69817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xmlns="" id="{10EE5155-416B-4B01-ACDB-8C1D809BAD98}"/>
                  </a:ext>
                </a:extLst>
              </p:cNvPr>
              <p:cNvGrpSpPr/>
              <p:nvPr/>
            </p:nvGrpSpPr>
            <p:grpSpPr>
              <a:xfrm rot="10800000" flipH="1">
                <a:off x="4598050" y="2319283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xmlns="" id="{4B508FCD-6C6F-421D-8A67-2DFB9D844F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xmlns="" id="{8CF83802-AECF-4B83-A7DA-2905AEED144E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xmlns="" id="{FCCED52B-B1DC-4BCF-BF74-A948F0CCC8E6}"/>
                  </a:ext>
                </a:extLst>
              </p:cNvPr>
              <p:cNvGrpSpPr/>
              <p:nvPr/>
            </p:nvGrpSpPr>
            <p:grpSpPr>
              <a:xfrm rot="10800000" flipH="1">
                <a:off x="1155784" y="1574296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32" name="Rectangle: Rounded Corners 131">
                  <a:extLst>
                    <a:ext uri="{FF2B5EF4-FFF2-40B4-BE49-F238E27FC236}">
                      <a16:creationId xmlns:a16="http://schemas.microsoft.com/office/drawing/2014/main" xmlns="" id="{89BAE580-2749-4E0D-8CC7-66EA42CEC47B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xmlns="" id="{78F14308-A3FE-447B-9FCD-5A870F170726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83795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xmlns="" id="{E953C349-B67C-463A-B7B2-9F7B0A4C0620}"/>
                  </a:ext>
                </a:extLst>
              </p:cNvPr>
              <p:cNvGrpSpPr/>
              <p:nvPr/>
            </p:nvGrpSpPr>
            <p:grpSpPr>
              <a:xfrm rot="10800000" flipH="1">
                <a:off x="2287027" y="151063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xmlns="" id="{FC6813D7-3C2D-4A1C-AF4E-EDDBF243C8DA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xmlns="" id="{673D1FD2-72F2-424C-BB81-2C4A80A8ADF9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xmlns="" id="{0EB296C2-91F0-4DBA-A5D0-68DCAD4E597C}"/>
                  </a:ext>
                </a:extLst>
              </p:cNvPr>
              <p:cNvGrpSpPr/>
              <p:nvPr/>
            </p:nvGrpSpPr>
            <p:grpSpPr>
              <a:xfrm rot="10800000" flipH="1">
                <a:off x="2524479" y="1919076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xmlns="" id="{5044E288-1079-43BD-B237-FE78B04993DE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: Rounded Corners 128">
                  <a:extLst>
                    <a:ext uri="{FF2B5EF4-FFF2-40B4-BE49-F238E27FC236}">
                      <a16:creationId xmlns:a16="http://schemas.microsoft.com/office/drawing/2014/main" xmlns="" id="{44685863-C7F8-480E-BB35-5FFA90F86286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xmlns="" id="{71FB2DB1-0201-49AC-A611-ABC90048F233}"/>
                  </a:ext>
                </a:extLst>
              </p:cNvPr>
              <p:cNvGrpSpPr/>
              <p:nvPr/>
            </p:nvGrpSpPr>
            <p:grpSpPr>
              <a:xfrm rot="10800000" flipH="1">
                <a:off x="2748397" y="2135744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xmlns="" id="{5E64EB97-8D53-4834-BBA2-63AE6696C1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: Rounded Corners 126">
                  <a:extLst>
                    <a:ext uri="{FF2B5EF4-FFF2-40B4-BE49-F238E27FC236}">
                      <a16:creationId xmlns:a16="http://schemas.microsoft.com/office/drawing/2014/main" xmlns="" id="{2B569859-93BF-4CBB-BC09-D2F7D4015895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xmlns="" id="{B4E72AA5-E0F7-46CE-9087-4EFAA3C48083}"/>
                  </a:ext>
                </a:extLst>
              </p:cNvPr>
              <p:cNvGrpSpPr/>
              <p:nvPr/>
            </p:nvGrpSpPr>
            <p:grpSpPr>
              <a:xfrm rot="10800000" flipH="1">
                <a:off x="3425897" y="190702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4" name="Rectangle: Rounded Corners 123">
                  <a:extLst>
                    <a:ext uri="{FF2B5EF4-FFF2-40B4-BE49-F238E27FC236}">
                      <a16:creationId xmlns:a16="http://schemas.microsoft.com/office/drawing/2014/main" xmlns="" id="{1FF6D98F-DBA0-423F-BF76-1A31956C867C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xmlns="" id="{9E45A378-2B4F-49BF-8349-DAC1B977A89C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xmlns="" id="{63DD3F41-EA29-4D02-95E2-A97416167597}"/>
                  </a:ext>
                </a:extLst>
              </p:cNvPr>
              <p:cNvGrpSpPr/>
              <p:nvPr/>
            </p:nvGrpSpPr>
            <p:grpSpPr>
              <a:xfrm rot="10800000" flipH="1">
                <a:off x="3177176" y="1265394"/>
                <a:ext cx="188449" cy="1391622"/>
                <a:chOff x="10641180" y="438150"/>
                <a:chExt cx="247650" cy="1828800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xmlns="" id="{4D35589D-151A-4681-B8E1-E70BEA89EB59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xmlns="" id="{9FA30A25-EE5D-49E1-8EAB-A4043819D3EB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387A6F8E-C746-4A9F-863B-C126258D27A9}"/>
                  </a:ext>
                </a:extLst>
              </p:cNvPr>
              <p:cNvGrpSpPr/>
              <p:nvPr/>
            </p:nvGrpSpPr>
            <p:grpSpPr>
              <a:xfrm rot="10800000" flipH="1">
                <a:off x="5493100" y="2931999"/>
                <a:ext cx="188449" cy="834973"/>
                <a:chOff x="10641180" y="500718"/>
                <a:chExt cx="247650" cy="1097280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xmlns="" id="{91833589-5E74-498F-8AA9-07434C288893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xmlns="" id="{946A0C61-8D26-44B4-A28B-83B7662EA3C2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82577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xmlns="" id="{157E7633-1FCF-4304-827D-9C20A158662B}"/>
                  </a:ext>
                </a:extLst>
              </p:cNvPr>
              <p:cNvGrpSpPr/>
              <p:nvPr/>
            </p:nvGrpSpPr>
            <p:grpSpPr>
              <a:xfrm rot="10800000" flipH="1">
                <a:off x="6013029" y="3081943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249" name="Rectangle: Rounded Corners 248">
                  <a:extLst>
                    <a:ext uri="{FF2B5EF4-FFF2-40B4-BE49-F238E27FC236}">
                      <a16:creationId xmlns:a16="http://schemas.microsoft.com/office/drawing/2014/main" xmlns="" id="{6939039A-E589-4D4C-8945-62D70853A11A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xmlns="" id="{62350EC1-E955-41E2-9D35-7802CF1E57A6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57523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7538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grpSp>
        <p:nvGrpSpPr>
          <p:cNvPr id="280" name="그룹 70">
            <a:extLst>
              <a:ext uri="{FF2B5EF4-FFF2-40B4-BE49-F238E27FC236}">
                <a16:creationId xmlns:a16="http://schemas.microsoft.com/office/drawing/2014/main" xmlns="" id="{BF5C9AAC-BA82-4F7E-A2B8-772D884688D6}"/>
              </a:ext>
            </a:extLst>
          </p:cNvPr>
          <p:cNvGrpSpPr/>
          <p:nvPr/>
        </p:nvGrpSpPr>
        <p:grpSpPr>
          <a:xfrm>
            <a:off x="5037099" y="1331148"/>
            <a:ext cx="2049231" cy="144016"/>
            <a:chOff x="2655206" y="4794870"/>
            <a:chExt cx="1679267" cy="144016"/>
          </a:xfrm>
        </p:grpSpPr>
        <p:sp>
          <p:nvSpPr>
            <p:cNvPr id="281" name="Rectangle 42">
              <a:extLst>
                <a:ext uri="{FF2B5EF4-FFF2-40B4-BE49-F238E27FC236}">
                  <a16:creationId xmlns:a16="http://schemas.microsoft.com/office/drawing/2014/main" xmlns="" id="{E6B2A42F-0FDC-44B0-8114-69D3A39B856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2" name="Rectangle 43">
              <a:extLst>
                <a:ext uri="{FF2B5EF4-FFF2-40B4-BE49-F238E27FC236}">
                  <a16:creationId xmlns:a16="http://schemas.microsoft.com/office/drawing/2014/main" xmlns="" id="{D5EC831D-7C13-4E61-BB01-999E2DFAC6CD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3" name="Rectangle 44">
              <a:extLst>
                <a:ext uri="{FF2B5EF4-FFF2-40B4-BE49-F238E27FC236}">
                  <a16:creationId xmlns:a16="http://schemas.microsoft.com/office/drawing/2014/main" xmlns="" id="{4F043DD4-CFF8-4B87-81F8-578D55C1B6ED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4" name="Rectangle 45">
              <a:extLst>
                <a:ext uri="{FF2B5EF4-FFF2-40B4-BE49-F238E27FC236}">
                  <a16:creationId xmlns:a16="http://schemas.microsoft.com/office/drawing/2014/main" xmlns="" id="{1DC9B39C-84B9-448B-A8BC-0EAE0739DFF6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5" name="Rectangle 46">
              <a:extLst>
                <a:ext uri="{FF2B5EF4-FFF2-40B4-BE49-F238E27FC236}">
                  <a16:creationId xmlns:a16="http://schemas.microsoft.com/office/drawing/2014/main" xmlns="" id="{79599806-DCF2-4C21-BD33-464E721A25B3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86" name="Rectangle 47">
              <a:extLst>
                <a:ext uri="{FF2B5EF4-FFF2-40B4-BE49-F238E27FC236}">
                  <a16:creationId xmlns:a16="http://schemas.microsoft.com/office/drawing/2014/main" xmlns="" id="{0C707359-00F4-47E6-9EFD-A8435BEC8583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2" name="תמונה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60" y="1691209"/>
            <a:ext cx="8869013" cy="489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 Placeholder 273">
            <a:extLst>
              <a:ext uri="{FF2B5EF4-FFF2-40B4-BE49-F238E27FC236}">
                <a16:creationId xmlns:a16="http://schemas.microsoft.com/office/drawing/2014/main" xmlns="" id="{7479C559-249F-4BFD-858E-BFD01B493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6183" y="390856"/>
            <a:ext cx="11573197" cy="724247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5" y="1202102"/>
            <a:ext cx="11364911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6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12325</TotalTime>
  <Words>214</Words>
  <Application>Microsoft Office PowerPoint</Application>
  <PresentationFormat>מסך רחב</PresentationFormat>
  <Paragraphs>60</Paragraphs>
  <Slides>25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3</vt:i4>
      </vt:variant>
      <vt:variant>
        <vt:lpstr>כותרות שקופיות</vt:lpstr>
      </vt:variant>
      <vt:variant>
        <vt:i4>25</vt:i4>
      </vt:variant>
    </vt:vector>
  </HeadingPairs>
  <TitlesOfParts>
    <vt:vector size="31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חשבון Microsoft</cp:lastModifiedBy>
  <cp:revision>149</cp:revision>
  <dcterms:created xsi:type="dcterms:W3CDTF">2018-04-24T17:14:44Z</dcterms:created>
  <dcterms:modified xsi:type="dcterms:W3CDTF">2021-07-01T19:01:58Z</dcterms:modified>
</cp:coreProperties>
</file>